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70" r:id="rId3"/>
  </p:sldMasterIdLst>
  <p:sldIdLst>
    <p:sldId id="270" r:id="rId4"/>
    <p:sldId id="257" r:id="rId5"/>
    <p:sldId id="439" r:id="rId6"/>
    <p:sldId id="446" r:id="rId7"/>
    <p:sldId id="447" r:id="rId8"/>
    <p:sldId id="448" r:id="rId9"/>
    <p:sldId id="341" r:id="rId10"/>
    <p:sldId id="318" r:id="rId11"/>
    <p:sldId id="313" r:id="rId12"/>
    <p:sldId id="442" r:id="rId13"/>
    <p:sldId id="444" r:id="rId14"/>
    <p:sldId id="303" r:id="rId15"/>
    <p:sldId id="422" r:id="rId16"/>
    <p:sldId id="428" r:id="rId17"/>
    <p:sldId id="424" r:id="rId18"/>
    <p:sldId id="425" r:id="rId19"/>
    <p:sldId id="427" r:id="rId20"/>
    <p:sldId id="429" r:id="rId21"/>
    <p:sldId id="434" r:id="rId22"/>
    <p:sldId id="433" r:id="rId23"/>
    <p:sldId id="432" r:id="rId24"/>
    <p:sldId id="437" r:id="rId25"/>
    <p:sldId id="438" r:id="rId26"/>
    <p:sldId id="445" r:id="rId27"/>
    <p:sldId id="322" r:id="rId28"/>
    <p:sldId id="441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3636"/>
    <a:srgbClr val="FF9900"/>
    <a:srgbClr val="CC9900"/>
    <a:srgbClr val="3366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3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712" y="2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/>
            <p:cNvCxnSpPr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/>
            <p:cNvCxnSpPr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/>
            <p:cNvCxnSpPr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/>
            <p:cNvCxnSpPr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/>
            <p:cNvCxnSpPr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/>
            <p:cNvCxnSpPr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/>
            <p:cNvCxnSpPr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 b="1"/>
          </a:p>
        </p:txBody>
      </p:sp>
      <p:grpSp>
        <p:nvGrpSpPr>
          <p:cNvPr id="221" name="Group 220"/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9" name="Freeform: Shape 228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/>
            <p:cNvCxnSpPr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/>
            <p:cNvCxnSpPr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/>
            <p:cNvCxnSpPr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/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/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-1" fmla="*/ 0 w 9144000"/>
              <a:gd name="connsiteY0-2" fmla="*/ 0 h 3176042"/>
              <a:gd name="connsiteX1-3" fmla="*/ 9144000 w 9144000"/>
              <a:gd name="connsiteY1-4" fmla="*/ 0 h 3176042"/>
              <a:gd name="connsiteX2-5" fmla="*/ 9144000 w 9144000"/>
              <a:gd name="connsiteY2-6" fmla="*/ 3176042 h 3176042"/>
              <a:gd name="connsiteX3-7" fmla="*/ 0 w 9144000"/>
              <a:gd name="connsiteY3-8" fmla="*/ 1556792 h 3176042"/>
              <a:gd name="connsiteX4-9" fmla="*/ 0 w 9144000"/>
              <a:gd name="connsiteY4-10" fmla="*/ 0 h 31760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32" name="Arc 431"/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/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/>
            <p:cNvCxnSpPr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/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/>
            <p:cNvCxnSpPr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/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/>
            <p:cNvCxnSpPr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/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/>
            <p:cNvCxnSpPr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/>
            <p:cNvCxnSpPr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/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/>
            <p:cNvCxnSpPr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/>
            <p:cNvCxnSpPr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/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/>
            <p:cNvCxnSpPr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/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/>
            <p:cNvCxnSpPr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/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/>
            <p:cNvCxnSpPr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/>
            <p:cNvCxnSpPr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/>
            <p:cNvCxnSpPr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/>
            <p:cNvCxnSpPr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/>
            <p:cNvCxnSpPr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/>
            <p:cNvCxnSpPr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/>
            <p:cNvCxnSpPr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/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/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/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/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/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/>
            <p:cNvCxnSpPr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/>
            <p:cNvCxnSpPr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/>
            <p:cNvCxnSpPr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ko-KR"/>
              <a:t>Place Your Picture Here Send To Back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/>
            <p:cNvCxnSpPr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/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/>
            <p:cNvCxnSpPr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/>
            <p:cNvCxnSpPr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hlinkClick r:id="rId2"/>
          </p:cNvPr>
          <p:cNvSpPr txBox="1"/>
          <p:nvPr/>
        </p:nvSpPr>
        <p:spPr>
          <a:xfrm>
            <a:off x="4104588" y="3379210"/>
            <a:ext cx="55294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Architecture" panose="020B0500000000000000" pitchFamily="34" charset="0"/>
                <a:cs typeface="Times New Roman" panose="02020603050405020304" pitchFamily="18" charset="0"/>
              </a:rPr>
              <a:t>GVHD: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Architecture" panose="020B0500000000000000" pitchFamily="34" charset="0"/>
                <a:cs typeface="Times New Roman" panose="02020603050405020304" pitchFamily="18" charset="0"/>
              </a:rPr>
              <a:t>Trần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Architecture" panose="020B0500000000000000" pitchFamily="34" charset="0"/>
                <a:cs typeface="Times New Roman" panose="02020603050405020304" pitchFamily="18" charset="0"/>
              </a:rPr>
              <a:t> Thanh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Architecture" panose="020B0500000000000000" pitchFamily="34" charset="0"/>
                <a:cs typeface="Times New Roman" panose="02020603050405020304" pitchFamily="18" charset="0"/>
              </a:rPr>
              <a:t>Nhã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Architecture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255248" y="129489"/>
            <a:ext cx="5714748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</a:t>
            </a:r>
            <a:r>
              <a:rPr lang="vi-VN"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Ư</a:t>
            </a:r>
            <a:r>
              <a:rPr lang="en-US"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ỜNG ĐẠI HỌC SƯ PHẠM TP.HCM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255586" y="2431873"/>
            <a:ext cx="115249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NHẬP MÔN CÔNG NGHỆ PHẦN MỀM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0" y="115839"/>
            <a:ext cx="1558861" cy="9337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6453628" y="6304223"/>
            <a:ext cx="558041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46.01.104.050 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0305" y="901011"/>
            <a:ext cx="4659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CHỨC NĂNG</a:t>
            </a:r>
          </a:p>
          <a:p>
            <a:pPr algn="ctr"/>
            <a:r>
              <a:rPr lang="en-US" sz="5400" b="1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</a:p>
          <a:p>
            <a:pPr algn="ctr"/>
            <a:r>
              <a:rPr lang="en-US" sz="5400" b="1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</a:p>
          <a:p>
            <a:pPr algn="ctr"/>
            <a:r>
              <a:rPr lang="en-US" sz="5400" b="1" cap="none" spc="0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sz="5400" b="1" cap="none" spc="0">
              <a:ln w="13462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70221" y="1240456"/>
            <a:ext cx="762851" cy="762851"/>
            <a:chOff x="5833678" y="585323"/>
            <a:chExt cx="790407" cy="790407"/>
          </a:xfrm>
        </p:grpSpPr>
        <p:sp>
          <p:nvSpPr>
            <p:cNvPr id="41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45165" y="3340778"/>
            <a:ext cx="762851" cy="762851"/>
            <a:chOff x="5833678" y="585323"/>
            <a:chExt cx="790407" cy="790407"/>
          </a:xfrm>
        </p:grpSpPr>
        <p:sp>
          <p:nvSpPr>
            <p:cNvPr id="53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8" name="Freeform 3"/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-1" fmla="*/ 0 w 9144000"/>
              <a:gd name="connsiteY0-2" fmla="*/ 2457450 h 2466975"/>
              <a:gd name="connsiteX1-3" fmla="*/ 6610350 w 9144000"/>
              <a:gd name="connsiteY1-4" fmla="*/ 2457450 h 2466975"/>
              <a:gd name="connsiteX2-5" fmla="*/ 6591300 w 9144000"/>
              <a:gd name="connsiteY2-6" fmla="*/ 2219325 h 2466975"/>
              <a:gd name="connsiteX3-7" fmla="*/ 6000750 w 9144000"/>
              <a:gd name="connsiteY3-8" fmla="*/ 1152525 h 2466975"/>
              <a:gd name="connsiteX4-9" fmla="*/ 6124575 w 9144000"/>
              <a:gd name="connsiteY4-10" fmla="*/ 1009650 h 2466975"/>
              <a:gd name="connsiteX5-11" fmla="*/ 6619875 w 9144000"/>
              <a:gd name="connsiteY5-12" fmla="*/ 1466850 h 2466975"/>
              <a:gd name="connsiteX6-13" fmla="*/ 6562725 w 9144000"/>
              <a:gd name="connsiteY6-14" fmla="*/ 0 h 2466975"/>
              <a:gd name="connsiteX7-15" fmla="*/ 6838950 w 9144000"/>
              <a:gd name="connsiteY7-16" fmla="*/ 9525 h 2466975"/>
              <a:gd name="connsiteX8-17" fmla="*/ 6905625 w 9144000"/>
              <a:gd name="connsiteY8-18" fmla="*/ 981075 h 2466975"/>
              <a:gd name="connsiteX9-19" fmla="*/ 7239000 w 9144000"/>
              <a:gd name="connsiteY9-20" fmla="*/ 981075 h 2466975"/>
              <a:gd name="connsiteX10-21" fmla="*/ 7629525 w 9144000"/>
              <a:gd name="connsiteY10-22" fmla="*/ 981075 h 2466975"/>
              <a:gd name="connsiteX11-23" fmla="*/ 7915275 w 9144000"/>
              <a:gd name="connsiteY11-24" fmla="*/ 981075 h 2466975"/>
              <a:gd name="connsiteX12-25" fmla="*/ 7896225 w 9144000"/>
              <a:gd name="connsiteY12-26" fmla="*/ 1781175 h 2466975"/>
              <a:gd name="connsiteX13-27" fmla="*/ 7658100 w 9144000"/>
              <a:gd name="connsiteY13-28" fmla="*/ 2466975 h 2466975"/>
              <a:gd name="connsiteX14-29" fmla="*/ 9144000 w 9144000"/>
              <a:gd name="connsiteY14-30" fmla="*/ 2466975 h 2466975"/>
              <a:gd name="connsiteX0-31" fmla="*/ 0 w 9144000"/>
              <a:gd name="connsiteY0-32" fmla="*/ 2457450 h 2466975"/>
              <a:gd name="connsiteX1-33" fmla="*/ 6610350 w 9144000"/>
              <a:gd name="connsiteY1-34" fmla="*/ 2457450 h 2466975"/>
              <a:gd name="connsiteX2-35" fmla="*/ 6591300 w 9144000"/>
              <a:gd name="connsiteY2-36" fmla="*/ 2219325 h 2466975"/>
              <a:gd name="connsiteX3-37" fmla="*/ 6000750 w 9144000"/>
              <a:gd name="connsiteY3-38" fmla="*/ 1152525 h 2466975"/>
              <a:gd name="connsiteX4-39" fmla="*/ 6124575 w 9144000"/>
              <a:gd name="connsiteY4-40" fmla="*/ 1009650 h 2466975"/>
              <a:gd name="connsiteX5-41" fmla="*/ 6619875 w 9144000"/>
              <a:gd name="connsiteY5-42" fmla="*/ 1466850 h 2466975"/>
              <a:gd name="connsiteX6-43" fmla="*/ 6562725 w 9144000"/>
              <a:gd name="connsiteY6-44" fmla="*/ 0 h 2466975"/>
              <a:gd name="connsiteX7-45" fmla="*/ 6838950 w 9144000"/>
              <a:gd name="connsiteY7-46" fmla="*/ 9525 h 2466975"/>
              <a:gd name="connsiteX8-47" fmla="*/ 6905625 w 9144000"/>
              <a:gd name="connsiteY8-48" fmla="*/ 981075 h 2466975"/>
              <a:gd name="connsiteX9-49" fmla="*/ 7239000 w 9144000"/>
              <a:gd name="connsiteY9-50" fmla="*/ 981075 h 2466975"/>
              <a:gd name="connsiteX10-51" fmla="*/ 7629525 w 9144000"/>
              <a:gd name="connsiteY10-52" fmla="*/ 981075 h 2466975"/>
              <a:gd name="connsiteX11-53" fmla="*/ 7915275 w 9144000"/>
              <a:gd name="connsiteY11-54" fmla="*/ 981075 h 2466975"/>
              <a:gd name="connsiteX12-55" fmla="*/ 7896225 w 9144000"/>
              <a:gd name="connsiteY12-56" fmla="*/ 1781175 h 2466975"/>
              <a:gd name="connsiteX13-57" fmla="*/ 7658100 w 9144000"/>
              <a:gd name="connsiteY13-58" fmla="*/ 2466975 h 2466975"/>
              <a:gd name="connsiteX14-59" fmla="*/ 9144000 w 9144000"/>
              <a:gd name="connsiteY14-60" fmla="*/ 2466975 h 2466975"/>
              <a:gd name="connsiteX0-61" fmla="*/ 0 w 9144000"/>
              <a:gd name="connsiteY0-62" fmla="*/ 2457450 h 2466975"/>
              <a:gd name="connsiteX1-63" fmla="*/ 6610350 w 9144000"/>
              <a:gd name="connsiteY1-64" fmla="*/ 2457450 h 2466975"/>
              <a:gd name="connsiteX2-65" fmla="*/ 6591300 w 9144000"/>
              <a:gd name="connsiteY2-66" fmla="*/ 2219325 h 2466975"/>
              <a:gd name="connsiteX3-67" fmla="*/ 6000750 w 9144000"/>
              <a:gd name="connsiteY3-68" fmla="*/ 1152525 h 2466975"/>
              <a:gd name="connsiteX4-69" fmla="*/ 6124575 w 9144000"/>
              <a:gd name="connsiteY4-70" fmla="*/ 1009650 h 2466975"/>
              <a:gd name="connsiteX5-71" fmla="*/ 6619875 w 9144000"/>
              <a:gd name="connsiteY5-72" fmla="*/ 1466850 h 2466975"/>
              <a:gd name="connsiteX6-73" fmla="*/ 6562725 w 9144000"/>
              <a:gd name="connsiteY6-74" fmla="*/ 0 h 2466975"/>
              <a:gd name="connsiteX7-75" fmla="*/ 6838950 w 9144000"/>
              <a:gd name="connsiteY7-76" fmla="*/ 9525 h 2466975"/>
              <a:gd name="connsiteX8-77" fmla="*/ 6905625 w 9144000"/>
              <a:gd name="connsiteY8-78" fmla="*/ 981075 h 2466975"/>
              <a:gd name="connsiteX9-79" fmla="*/ 7239000 w 9144000"/>
              <a:gd name="connsiteY9-80" fmla="*/ 981075 h 2466975"/>
              <a:gd name="connsiteX10-81" fmla="*/ 7629525 w 9144000"/>
              <a:gd name="connsiteY10-82" fmla="*/ 981075 h 2466975"/>
              <a:gd name="connsiteX11-83" fmla="*/ 7915275 w 9144000"/>
              <a:gd name="connsiteY11-84" fmla="*/ 981075 h 2466975"/>
              <a:gd name="connsiteX12-85" fmla="*/ 7896225 w 9144000"/>
              <a:gd name="connsiteY12-86" fmla="*/ 1781175 h 2466975"/>
              <a:gd name="connsiteX13-87" fmla="*/ 7658100 w 9144000"/>
              <a:gd name="connsiteY13-88" fmla="*/ 2466975 h 2466975"/>
              <a:gd name="connsiteX14-89" fmla="*/ 9144000 w 9144000"/>
              <a:gd name="connsiteY14-90" fmla="*/ 2466975 h 2466975"/>
              <a:gd name="connsiteX0-91" fmla="*/ 0 w 9144000"/>
              <a:gd name="connsiteY0-92" fmla="*/ 2457450 h 2466975"/>
              <a:gd name="connsiteX1-93" fmla="*/ 6610350 w 9144000"/>
              <a:gd name="connsiteY1-94" fmla="*/ 2457450 h 2466975"/>
              <a:gd name="connsiteX2-95" fmla="*/ 6591300 w 9144000"/>
              <a:gd name="connsiteY2-96" fmla="*/ 2219325 h 2466975"/>
              <a:gd name="connsiteX3-97" fmla="*/ 6000750 w 9144000"/>
              <a:gd name="connsiteY3-98" fmla="*/ 1152525 h 2466975"/>
              <a:gd name="connsiteX4-99" fmla="*/ 6124575 w 9144000"/>
              <a:gd name="connsiteY4-100" fmla="*/ 1009650 h 2466975"/>
              <a:gd name="connsiteX5-101" fmla="*/ 6619875 w 9144000"/>
              <a:gd name="connsiteY5-102" fmla="*/ 1466850 h 2466975"/>
              <a:gd name="connsiteX6-103" fmla="*/ 6562725 w 9144000"/>
              <a:gd name="connsiteY6-104" fmla="*/ 0 h 2466975"/>
              <a:gd name="connsiteX7-105" fmla="*/ 6838950 w 9144000"/>
              <a:gd name="connsiteY7-106" fmla="*/ 9525 h 2466975"/>
              <a:gd name="connsiteX8-107" fmla="*/ 6905625 w 9144000"/>
              <a:gd name="connsiteY8-108" fmla="*/ 981075 h 2466975"/>
              <a:gd name="connsiteX9-109" fmla="*/ 7239000 w 9144000"/>
              <a:gd name="connsiteY9-110" fmla="*/ 981075 h 2466975"/>
              <a:gd name="connsiteX10-111" fmla="*/ 7629525 w 9144000"/>
              <a:gd name="connsiteY10-112" fmla="*/ 981075 h 2466975"/>
              <a:gd name="connsiteX11-113" fmla="*/ 7915275 w 9144000"/>
              <a:gd name="connsiteY11-114" fmla="*/ 981075 h 2466975"/>
              <a:gd name="connsiteX12-115" fmla="*/ 7896225 w 9144000"/>
              <a:gd name="connsiteY12-116" fmla="*/ 1781175 h 2466975"/>
              <a:gd name="connsiteX13-117" fmla="*/ 7658100 w 9144000"/>
              <a:gd name="connsiteY13-118" fmla="*/ 2466975 h 2466975"/>
              <a:gd name="connsiteX14-119" fmla="*/ 9144000 w 9144000"/>
              <a:gd name="connsiteY14-120" fmla="*/ 2466975 h 2466975"/>
              <a:gd name="connsiteX0-121" fmla="*/ 0 w 9144000"/>
              <a:gd name="connsiteY0-122" fmla="*/ 2457450 h 2466975"/>
              <a:gd name="connsiteX1-123" fmla="*/ 6610350 w 9144000"/>
              <a:gd name="connsiteY1-124" fmla="*/ 2457450 h 2466975"/>
              <a:gd name="connsiteX2-125" fmla="*/ 6591300 w 9144000"/>
              <a:gd name="connsiteY2-126" fmla="*/ 2219325 h 2466975"/>
              <a:gd name="connsiteX3-127" fmla="*/ 6000750 w 9144000"/>
              <a:gd name="connsiteY3-128" fmla="*/ 1152525 h 2466975"/>
              <a:gd name="connsiteX4-129" fmla="*/ 6124575 w 9144000"/>
              <a:gd name="connsiteY4-130" fmla="*/ 1009650 h 2466975"/>
              <a:gd name="connsiteX5-131" fmla="*/ 6619875 w 9144000"/>
              <a:gd name="connsiteY5-132" fmla="*/ 1466850 h 2466975"/>
              <a:gd name="connsiteX6-133" fmla="*/ 6562725 w 9144000"/>
              <a:gd name="connsiteY6-134" fmla="*/ 0 h 2466975"/>
              <a:gd name="connsiteX7-135" fmla="*/ 6838950 w 9144000"/>
              <a:gd name="connsiteY7-136" fmla="*/ 9525 h 2466975"/>
              <a:gd name="connsiteX8-137" fmla="*/ 6905625 w 9144000"/>
              <a:gd name="connsiteY8-138" fmla="*/ 981075 h 2466975"/>
              <a:gd name="connsiteX9-139" fmla="*/ 7239000 w 9144000"/>
              <a:gd name="connsiteY9-140" fmla="*/ 981075 h 2466975"/>
              <a:gd name="connsiteX10-141" fmla="*/ 7629525 w 9144000"/>
              <a:gd name="connsiteY10-142" fmla="*/ 981075 h 2466975"/>
              <a:gd name="connsiteX11-143" fmla="*/ 7915275 w 9144000"/>
              <a:gd name="connsiteY11-144" fmla="*/ 981075 h 2466975"/>
              <a:gd name="connsiteX12-145" fmla="*/ 7896225 w 9144000"/>
              <a:gd name="connsiteY12-146" fmla="*/ 1781175 h 2466975"/>
              <a:gd name="connsiteX13-147" fmla="*/ 7658100 w 9144000"/>
              <a:gd name="connsiteY13-148" fmla="*/ 2466975 h 2466975"/>
              <a:gd name="connsiteX14-149" fmla="*/ 9144000 w 9144000"/>
              <a:gd name="connsiteY14-150" fmla="*/ 2466975 h 2466975"/>
              <a:gd name="connsiteX0-151" fmla="*/ 0 w 9144000"/>
              <a:gd name="connsiteY0-152" fmla="*/ 2457450 h 2466975"/>
              <a:gd name="connsiteX1-153" fmla="*/ 6610350 w 9144000"/>
              <a:gd name="connsiteY1-154" fmla="*/ 2457450 h 2466975"/>
              <a:gd name="connsiteX2-155" fmla="*/ 6591300 w 9144000"/>
              <a:gd name="connsiteY2-156" fmla="*/ 2219325 h 2466975"/>
              <a:gd name="connsiteX3-157" fmla="*/ 6000750 w 9144000"/>
              <a:gd name="connsiteY3-158" fmla="*/ 1152525 h 2466975"/>
              <a:gd name="connsiteX4-159" fmla="*/ 6157493 w 9144000"/>
              <a:gd name="connsiteY4-160" fmla="*/ 998677 h 2466975"/>
              <a:gd name="connsiteX5-161" fmla="*/ 6619875 w 9144000"/>
              <a:gd name="connsiteY5-162" fmla="*/ 1466850 h 2466975"/>
              <a:gd name="connsiteX6-163" fmla="*/ 6562725 w 9144000"/>
              <a:gd name="connsiteY6-164" fmla="*/ 0 h 2466975"/>
              <a:gd name="connsiteX7-165" fmla="*/ 6838950 w 9144000"/>
              <a:gd name="connsiteY7-166" fmla="*/ 9525 h 2466975"/>
              <a:gd name="connsiteX8-167" fmla="*/ 6905625 w 9144000"/>
              <a:gd name="connsiteY8-168" fmla="*/ 981075 h 2466975"/>
              <a:gd name="connsiteX9-169" fmla="*/ 7239000 w 9144000"/>
              <a:gd name="connsiteY9-170" fmla="*/ 981075 h 2466975"/>
              <a:gd name="connsiteX10-171" fmla="*/ 7629525 w 9144000"/>
              <a:gd name="connsiteY10-172" fmla="*/ 981075 h 2466975"/>
              <a:gd name="connsiteX11-173" fmla="*/ 7915275 w 9144000"/>
              <a:gd name="connsiteY11-174" fmla="*/ 981075 h 2466975"/>
              <a:gd name="connsiteX12-175" fmla="*/ 7896225 w 9144000"/>
              <a:gd name="connsiteY12-176" fmla="*/ 1781175 h 2466975"/>
              <a:gd name="connsiteX13-177" fmla="*/ 7658100 w 9144000"/>
              <a:gd name="connsiteY13-178" fmla="*/ 2466975 h 2466975"/>
              <a:gd name="connsiteX14-179" fmla="*/ 9144000 w 9144000"/>
              <a:gd name="connsiteY14-180" fmla="*/ 2466975 h 2466975"/>
              <a:gd name="connsiteX0-181" fmla="*/ 0 w 9144000"/>
              <a:gd name="connsiteY0-182" fmla="*/ 2457450 h 2466975"/>
              <a:gd name="connsiteX1-183" fmla="*/ 6610350 w 9144000"/>
              <a:gd name="connsiteY1-184" fmla="*/ 2457450 h 2466975"/>
              <a:gd name="connsiteX2-185" fmla="*/ 6591300 w 9144000"/>
              <a:gd name="connsiteY2-186" fmla="*/ 2219325 h 2466975"/>
              <a:gd name="connsiteX3-187" fmla="*/ 6000750 w 9144000"/>
              <a:gd name="connsiteY3-188" fmla="*/ 1152525 h 2466975"/>
              <a:gd name="connsiteX4-189" fmla="*/ 6190411 w 9144000"/>
              <a:gd name="connsiteY4-190" fmla="*/ 998677 h 2466975"/>
              <a:gd name="connsiteX5-191" fmla="*/ 6619875 w 9144000"/>
              <a:gd name="connsiteY5-192" fmla="*/ 1466850 h 2466975"/>
              <a:gd name="connsiteX6-193" fmla="*/ 6562725 w 9144000"/>
              <a:gd name="connsiteY6-194" fmla="*/ 0 h 2466975"/>
              <a:gd name="connsiteX7-195" fmla="*/ 6838950 w 9144000"/>
              <a:gd name="connsiteY7-196" fmla="*/ 9525 h 2466975"/>
              <a:gd name="connsiteX8-197" fmla="*/ 6905625 w 9144000"/>
              <a:gd name="connsiteY8-198" fmla="*/ 981075 h 2466975"/>
              <a:gd name="connsiteX9-199" fmla="*/ 7239000 w 9144000"/>
              <a:gd name="connsiteY9-200" fmla="*/ 981075 h 2466975"/>
              <a:gd name="connsiteX10-201" fmla="*/ 7629525 w 9144000"/>
              <a:gd name="connsiteY10-202" fmla="*/ 981075 h 2466975"/>
              <a:gd name="connsiteX11-203" fmla="*/ 7915275 w 9144000"/>
              <a:gd name="connsiteY11-204" fmla="*/ 981075 h 2466975"/>
              <a:gd name="connsiteX12-205" fmla="*/ 7896225 w 9144000"/>
              <a:gd name="connsiteY12-206" fmla="*/ 1781175 h 2466975"/>
              <a:gd name="connsiteX13-207" fmla="*/ 7658100 w 9144000"/>
              <a:gd name="connsiteY13-208" fmla="*/ 2466975 h 2466975"/>
              <a:gd name="connsiteX14-209" fmla="*/ 9144000 w 9144000"/>
              <a:gd name="connsiteY14-210" fmla="*/ 2466975 h 2466975"/>
              <a:gd name="connsiteX0-211" fmla="*/ 0 w 9144000"/>
              <a:gd name="connsiteY0-212" fmla="*/ 2457450 h 2466975"/>
              <a:gd name="connsiteX1-213" fmla="*/ 6610350 w 9144000"/>
              <a:gd name="connsiteY1-214" fmla="*/ 2457450 h 2466975"/>
              <a:gd name="connsiteX2-215" fmla="*/ 6591300 w 9144000"/>
              <a:gd name="connsiteY2-216" fmla="*/ 2219325 h 2466975"/>
              <a:gd name="connsiteX3-217" fmla="*/ 6000750 w 9144000"/>
              <a:gd name="connsiteY3-218" fmla="*/ 1152525 h 2466975"/>
              <a:gd name="connsiteX4-219" fmla="*/ 6190411 w 9144000"/>
              <a:gd name="connsiteY4-220" fmla="*/ 998677 h 2466975"/>
              <a:gd name="connsiteX5-221" fmla="*/ 6619875 w 9144000"/>
              <a:gd name="connsiteY5-222" fmla="*/ 1466850 h 2466975"/>
              <a:gd name="connsiteX6-223" fmla="*/ 6562725 w 9144000"/>
              <a:gd name="connsiteY6-224" fmla="*/ 0 h 2466975"/>
              <a:gd name="connsiteX7-225" fmla="*/ 6838950 w 9144000"/>
              <a:gd name="connsiteY7-226" fmla="*/ 9525 h 2466975"/>
              <a:gd name="connsiteX8-227" fmla="*/ 6905625 w 9144000"/>
              <a:gd name="connsiteY8-228" fmla="*/ 981075 h 2466975"/>
              <a:gd name="connsiteX9-229" fmla="*/ 7239000 w 9144000"/>
              <a:gd name="connsiteY9-230" fmla="*/ 981075 h 2466975"/>
              <a:gd name="connsiteX10-231" fmla="*/ 7629525 w 9144000"/>
              <a:gd name="connsiteY10-232" fmla="*/ 981075 h 2466975"/>
              <a:gd name="connsiteX11-233" fmla="*/ 7915275 w 9144000"/>
              <a:gd name="connsiteY11-234" fmla="*/ 981075 h 2466975"/>
              <a:gd name="connsiteX12-235" fmla="*/ 7896225 w 9144000"/>
              <a:gd name="connsiteY12-236" fmla="*/ 1781175 h 2466975"/>
              <a:gd name="connsiteX13-237" fmla="*/ 7658100 w 9144000"/>
              <a:gd name="connsiteY13-238" fmla="*/ 2466975 h 2466975"/>
              <a:gd name="connsiteX14-239" fmla="*/ 9144000 w 9144000"/>
              <a:gd name="connsiteY14-240" fmla="*/ 2466975 h 2466975"/>
              <a:gd name="connsiteX0-241" fmla="*/ 0 w 9144000"/>
              <a:gd name="connsiteY0-242" fmla="*/ 2457450 h 2466975"/>
              <a:gd name="connsiteX1-243" fmla="*/ 6610350 w 9144000"/>
              <a:gd name="connsiteY1-244" fmla="*/ 2457450 h 2466975"/>
              <a:gd name="connsiteX2-245" fmla="*/ 6591300 w 9144000"/>
              <a:gd name="connsiteY2-246" fmla="*/ 2219325 h 2466975"/>
              <a:gd name="connsiteX3-247" fmla="*/ 6000750 w 9144000"/>
              <a:gd name="connsiteY3-248" fmla="*/ 1152525 h 2466975"/>
              <a:gd name="connsiteX4-249" fmla="*/ 6190411 w 9144000"/>
              <a:gd name="connsiteY4-250" fmla="*/ 998677 h 2466975"/>
              <a:gd name="connsiteX5-251" fmla="*/ 6619875 w 9144000"/>
              <a:gd name="connsiteY5-252" fmla="*/ 1466850 h 2466975"/>
              <a:gd name="connsiteX6-253" fmla="*/ 6562725 w 9144000"/>
              <a:gd name="connsiteY6-254" fmla="*/ 0 h 2466975"/>
              <a:gd name="connsiteX7-255" fmla="*/ 6838950 w 9144000"/>
              <a:gd name="connsiteY7-256" fmla="*/ 9525 h 2466975"/>
              <a:gd name="connsiteX8-257" fmla="*/ 6905625 w 9144000"/>
              <a:gd name="connsiteY8-258" fmla="*/ 981075 h 2466975"/>
              <a:gd name="connsiteX9-259" fmla="*/ 7239000 w 9144000"/>
              <a:gd name="connsiteY9-260" fmla="*/ 981075 h 2466975"/>
              <a:gd name="connsiteX10-261" fmla="*/ 7629525 w 9144000"/>
              <a:gd name="connsiteY10-262" fmla="*/ 981075 h 2466975"/>
              <a:gd name="connsiteX11-263" fmla="*/ 7915275 w 9144000"/>
              <a:gd name="connsiteY11-264" fmla="*/ 981075 h 2466975"/>
              <a:gd name="connsiteX12-265" fmla="*/ 7896225 w 9144000"/>
              <a:gd name="connsiteY12-266" fmla="*/ 1781175 h 2466975"/>
              <a:gd name="connsiteX13-267" fmla="*/ 7658100 w 9144000"/>
              <a:gd name="connsiteY13-268" fmla="*/ 2466975 h 2466975"/>
              <a:gd name="connsiteX14-269" fmla="*/ 9144000 w 9144000"/>
              <a:gd name="connsiteY14-270" fmla="*/ 2466975 h 2466975"/>
              <a:gd name="connsiteX0-271" fmla="*/ 0 w 9144000"/>
              <a:gd name="connsiteY0-272" fmla="*/ 2457450 h 2466975"/>
              <a:gd name="connsiteX1-273" fmla="*/ 6610350 w 9144000"/>
              <a:gd name="connsiteY1-274" fmla="*/ 2457450 h 2466975"/>
              <a:gd name="connsiteX2-275" fmla="*/ 6591300 w 9144000"/>
              <a:gd name="connsiteY2-276" fmla="*/ 2219325 h 2466975"/>
              <a:gd name="connsiteX3-277" fmla="*/ 6000750 w 9144000"/>
              <a:gd name="connsiteY3-278" fmla="*/ 1152525 h 2466975"/>
              <a:gd name="connsiteX4-279" fmla="*/ 6190411 w 9144000"/>
              <a:gd name="connsiteY4-280" fmla="*/ 998677 h 2466975"/>
              <a:gd name="connsiteX5-281" fmla="*/ 6619875 w 9144000"/>
              <a:gd name="connsiteY5-282" fmla="*/ 1466850 h 2466975"/>
              <a:gd name="connsiteX6-283" fmla="*/ 6562725 w 9144000"/>
              <a:gd name="connsiteY6-284" fmla="*/ 0 h 2466975"/>
              <a:gd name="connsiteX7-285" fmla="*/ 6838950 w 9144000"/>
              <a:gd name="connsiteY7-286" fmla="*/ 9525 h 2466975"/>
              <a:gd name="connsiteX8-287" fmla="*/ 6905625 w 9144000"/>
              <a:gd name="connsiteY8-288" fmla="*/ 981075 h 2466975"/>
              <a:gd name="connsiteX9-289" fmla="*/ 7239000 w 9144000"/>
              <a:gd name="connsiteY9-290" fmla="*/ 981075 h 2466975"/>
              <a:gd name="connsiteX10-291" fmla="*/ 7629525 w 9144000"/>
              <a:gd name="connsiteY10-292" fmla="*/ 981075 h 2466975"/>
              <a:gd name="connsiteX11-293" fmla="*/ 7915275 w 9144000"/>
              <a:gd name="connsiteY11-294" fmla="*/ 981075 h 2466975"/>
              <a:gd name="connsiteX12-295" fmla="*/ 7896225 w 9144000"/>
              <a:gd name="connsiteY12-296" fmla="*/ 1781175 h 2466975"/>
              <a:gd name="connsiteX13-297" fmla="*/ 7658100 w 9144000"/>
              <a:gd name="connsiteY13-298" fmla="*/ 2466975 h 2466975"/>
              <a:gd name="connsiteX14-299" fmla="*/ 9144000 w 9144000"/>
              <a:gd name="connsiteY14-300" fmla="*/ 2466975 h 2466975"/>
              <a:gd name="connsiteX0-301" fmla="*/ 0 w 9144000"/>
              <a:gd name="connsiteY0-302" fmla="*/ 2457450 h 2466975"/>
              <a:gd name="connsiteX1-303" fmla="*/ 6610350 w 9144000"/>
              <a:gd name="connsiteY1-304" fmla="*/ 2457450 h 2466975"/>
              <a:gd name="connsiteX2-305" fmla="*/ 6591300 w 9144000"/>
              <a:gd name="connsiteY2-306" fmla="*/ 2219325 h 2466975"/>
              <a:gd name="connsiteX3-307" fmla="*/ 6000750 w 9144000"/>
              <a:gd name="connsiteY3-308" fmla="*/ 1152525 h 2466975"/>
              <a:gd name="connsiteX4-309" fmla="*/ 6190411 w 9144000"/>
              <a:gd name="connsiteY4-310" fmla="*/ 998677 h 2466975"/>
              <a:gd name="connsiteX5-311" fmla="*/ 6619875 w 9144000"/>
              <a:gd name="connsiteY5-312" fmla="*/ 1466850 h 2466975"/>
              <a:gd name="connsiteX6-313" fmla="*/ 6562725 w 9144000"/>
              <a:gd name="connsiteY6-314" fmla="*/ 0 h 2466975"/>
              <a:gd name="connsiteX7-315" fmla="*/ 6838950 w 9144000"/>
              <a:gd name="connsiteY7-316" fmla="*/ 9525 h 2466975"/>
              <a:gd name="connsiteX8-317" fmla="*/ 6905625 w 9144000"/>
              <a:gd name="connsiteY8-318" fmla="*/ 981075 h 2466975"/>
              <a:gd name="connsiteX9-319" fmla="*/ 7239000 w 9144000"/>
              <a:gd name="connsiteY9-320" fmla="*/ 981075 h 2466975"/>
              <a:gd name="connsiteX10-321" fmla="*/ 7629525 w 9144000"/>
              <a:gd name="connsiteY10-322" fmla="*/ 981075 h 2466975"/>
              <a:gd name="connsiteX11-323" fmla="*/ 7915275 w 9144000"/>
              <a:gd name="connsiteY11-324" fmla="*/ 981075 h 2466975"/>
              <a:gd name="connsiteX12-325" fmla="*/ 7896225 w 9144000"/>
              <a:gd name="connsiteY12-326" fmla="*/ 1781175 h 2466975"/>
              <a:gd name="connsiteX13-327" fmla="*/ 7658100 w 9144000"/>
              <a:gd name="connsiteY13-328" fmla="*/ 2466975 h 2466975"/>
              <a:gd name="connsiteX14-329" fmla="*/ 9144000 w 9144000"/>
              <a:gd name="connsiteY14-330" fmla="*/ 2466975 h 2466975"/>
              <a:gd name="connsiteX0-331" fmla="*/ 0 w 9144000"/>
              <a:gd name="connsiteY0-332" fmla="*/ 2457450 h 2466975"/>
              <a:gd name="connsiteX1-333" fmla="*/ 6610350 w 9144000"/>
              <a:gd name="connsiteY1-334" fmla="*/ 2457450 h 2466975"/>
              <a:gd name="connsiteX2-335" fmla="*/ 6591300 w 9144000"/>
              <a:gd name="connsiteY2-336" fmla="*/ 2219325 h 2466975"/>
              <a:gd name="connsiteX3-337" fmla="*/ 6000750 w 9144000"/>
              <a:gd name="connsiteY3-338" fmla="*/ 1152525 h 2466975"/>
              <a:gd name="connsiteX4-339" fmla="*/ 6190411 w 9144000"/>
              <a:gd name="connsiteY4-340" fmla="*/ 998677 h 2466975"/>
              <a:gd name="connsiteX5-341" fmla="*/ 6619875 w 9144000"/>
              <a:gd name="connsiteY5-342" fmla="*/ 1466850 h 2466975"/>
              <a:gd name="connsiteX6-343" fmla="*/ 6562725 w 9144000"/>
              <a:gd name="connsiteY6-344" fmla="*/ 0 h 2466975"/>
              <a:gd name="connsiteX7-345" fmla="*/ 6838950 w 9144000"/>
              <a:gd name="connsiteY7-346" fmla="*/ 9525 h 2466975"/>
              <a:gd name="connsiteX8-347" fmla="*/ 6905625 w 9144000"/>
              <a:gd name="connsiteY8-348" fmla="*/ 981075 h 2466975"/>
              <a:gd name="connsiteX9-349" fmla="*/ 7239000 w 9144000"/>
              <a:gd name="connsiteY9-350" fmla="*/ 981075 h 2466975"/>
              <a:gd name="connsiteX10-351" fmla="*/ 7629525 w 9144000"/>
              <a:gd name="connsiteY10-352" fmla="*/ 981075 h 2466975"/>
              <a:gd name="connsiteX11-353" fmla="*/ 7915275 w 9144000"/>
              <a:gd name="connsiteY11-354" fmla="*/ 981075 h 2466975"/>
              <a:gd name="connsiteX12-355" fmla="*/ 7896225 w 9144000"/>
              <a:gd name="connsiteY12-356" fmla="*/ 1781175 h 2466975"/>
              <a:gd name="connsiteX13-357" fmla="*/ 7658100 w 9144000"/>
              <a:gd name="connsiteY13-358" fmla="*/ 2466975 h 2466975"/>
              <a:gd name="connsiteX14-359" fmla="*/ 9144000 w 9144000"/>
              <a:gd name="connsiteY14-360" fmla="*/ 2466975 h 2466975"/>
              <a:gd name="connsiteX0-361" fmla="*/ 0 w 9144000"/>
              <a:gd name="connsiteY0-362" fmla="*/ 2457450 h 2466975"/>
              <a:gd name="connsiteX1-363" fmla="*/ 6610350 w 9144000"/>
              <a:gd name="connsiteY1-364" fmla="*/ 2457450 h 2466975"/>
              <a:gd name="connsiteX2-365" fmla="*/ 6591300 w 9144000"/>
              <a:gd name="connsiteY2-366" fmla="*/ 2219325 h 2466975"/>
              <a:gd name="connsiteX3-367" fmla="*/ 6000750 w 9144000"/>
              <a:gd name="connsiteY3-368" fmla="*/ 1152525 h 2466975"/>
              <a:gd name="connsiteX4-369" fmla="*/ 6190411 w 9144000"/>
              <a:gd name="connsiteY4-370" fmla="*/ 998677 h 2466975"/>
              <a:gd name="connsiteX5-371" fmla="*/ 6619875 w 9144000"/>
              <a:gd name="connsiteY5-372" fmla="*/ 1466850 h 2466975"/>
              <a:gd name="connsiteX6-373" fmla="*/ 6562725 w 9144000"/>
              <a:gd name="connsiteY6-374" fmla="*/ 0 h 2466975"/>
              <a:gd name="connsiteX7-375" fmla="*/ 6838950 w 9144000"/>
              <a:gd name="connsiteY7-376" fmla="*/ 9525 h 2466975"/>
              <a:gd name="connsiteX8-377" fmla="*/ 6905625 w 9144000"/>
              <a:gd name="connsiteY8-378" fmla="*/ 981075 h 2466975"/>
              <a:gd name="connsiteX9-379" fmla="*/ 7239000 w 9144000"/>
              <a:gd name="connsiteY9-380" fmla="*/ 981075 h 2466975"/>
              <a:gd name="connsiteX10-381" fmla="*/ 7629525 w 9144000"/>
              <a:gd name="connsiteY10-382" fmla="*/ 981075 h 2466975"/>
              <a:gd name="connsiteX11-383" fmla="*/ 7915275 w 9144000"/>
              <a:gd name="connsiteY11-384" fmla="*/ 981075 h 2466975"/>
              <a:gd name="connsiteX12-385" fmla="*/ 7896225 w 9144000"/>
              <a:gd name="connsiteY12-386" fmla="*/ 1781175 h 2466975"/>
              <a:gd name="connsiteX13-387" fmla="*/ 7658100 w 9144000"/>
              <a:gd name="connsiteY13-388" fmla="*/ 2466975 h 2466975"/>
              <a:gd name="connsiteX14-389" fmla="*/ 9144000 w 9144000"/>
              <a:gd name="connsiteY14-390" fmla="*/ 2466975 h 2466975"/>
              <a:gd name="connsiteX0-391" fmla="*/ 0 w 9144000"/>
              <a:gd name="connsiteY0-392" fmla="*/ 2457450 h 2466975"/>
              <a:gd name="connsiteX1-393" fmla="*/ 6610350 w 9144000"/>
              <a:gd name="connsiteY1-394" fmla="*/ 2457450 h 2466975"/>
              <a:gd name="connsiteX2-395" fmla="*/ 6591300 w 9144000"/>
              <a:gd name="connsiteY2-396" fmla="*/ 2219325 h 2466975"/>
              <a:gd name="connsiteX3-397" fmla="*/ 6000750 w 9144000"/>
              <a:gd name="connsiteY3-398" fmla="*/ 1152525 h 2466975"/>
              <a:gd name="connsiteX4-399" fmla="*/ 6190411 w 9144000"/>
              <a:gd name="connsiteY4-400" fmla="*/ 998677 h 2466975"/>
              <a:gd name="connsiteX5-401" fmla="*/ 6619875 w 9144000"/>
              <a:gd name="connsiteY5-402" fmla="*/ 1466850 h 2466975"/>
              <a:gd name="connsiteX6-403" fmla="*/ 6562725 w 9144000"/>
              <a:gd name="connsiteY6-404" fmla="*/ 0 h 2466975"/>
              <a:gd name="connsiteX7-405" fmla="*/ 6838950 w 9144000"/>
              <a:gd name="connsiteY7-406" fmla="*/ 9525 h 2466975"/>
              <a:gd name="connsiteX8-407" fmla="*/ 6905625 w 9144000"/>
              <a:gd name="connsiteY8-408" fmla="*/ 981075 h 2466975"/>
              <a:gd name="connsiteX9-409" fmla="*/ 7239000 w 9144000"/>
              <a:gd name="connsiteY9-410" fmla="*/ 981075 h 2466975"/>
              <a:gd name="connsiteX10-411" fmla="*/ 7629525 w 9144000"/>
              <a:gd name="connsiteY10-412" fmla="*/ 981075 h 2466975"/>
              <a:gd name="connsiteX11-413" fmla="*/ 7915275 w 9144000"/>
              <a:gd name="connsiteY11-414" fmla="*/ 981075 h 2466975"/>
              <a:gd name="connsiteX12-415" fmla="*/ 7896225 w 9144000"/>
              <a:gd name="connsiteY12-416" fmla="*/ 1781175 h 2466975"/>
              <a:gd name="connsiteX13-417" fmla="*/ 7658100 w 9144000"/>
              <a:gd name="connsiteY13-418" fmla="*/ 2466975 h 2466975"/>
              <a:gd name="connsiteX14-419" fmla="*/ 9144000 w 9144000"/>
              <a:gd name="connsiteY14-420" fmla="*/ 2466975 h 2466975"/>
              <a:gd name="connsiteX0-421" fmla="*/ 0 w 9144000"/>
              <a:gd name="connsiteY0-422" fmla="*/ 2457450 h 2466975"/>
              <a:gd name="connsiteX1-423" fmla="*/ 6610350 w 9144000"/>
              <a:gd name="connsiteY1-424" fmla="*/ 2457450 h 2466975"/>
              <a:gd name="connsiteX2-425" fmla="*/ 6591300 w 9144000"/>
              <a:gd name="connsiteY2-426" fmla="*/ 2219325 h 2466975"/>
              <a:gd name="connsiteX3-427" fmla="*/ 6000750 w 9144000"/>
              <a:gd name="connsiteY3-428" fmla="*/ 1152525 h 2466975"/>
              <a:gd name="connsiteX4-429" fmla="*/ 6190411 w 9144000"/>
              <a:gd name="connsiteY4-430" fmla="*/ 998677 h 2466975"/>
              <a:gd name="connsiteX5-431" fmla="*/ 6619875 w 9144000"/>
              <a:gd name="connsiteY5-432" fmla="*/ 1466850 h 2466975"/>
              <a:gd name="connsiteX6-433" fmla="*/ 6562725 w 9144000"/>
              <a:gd name="connsiteY6-434" fmla="*/ 0 h 2466975"/>
              <a:gd name="connsiteX7-435" fmla="*/ 6838950 w 9144000"/>
              <a:gd name="connsiteY7-436" fmla="*/ 9525 h 2466975"/>
              <a:gd name="connsiteX8-437" fmla="*/ 6905625 w 9144000"/>
              <a:gd name="connsiteY8-438" fmla="*/ 981075 h 2466975"/>
              <a:gd name="connsiteX9-439" fmla="*/ 7239000 w 9144000"/>
              <a:gd name="connsiteY9-440" fmla="*/ 981075 h 2466975"/>
              <a:gd name="connsiteX10-441" fmla="*/ 7629525 w 9144000"/>
              <a:gd name="connsiteY10-442" fmla="*/ 981075 h 2466975"/>
              <a:gd name="connsiteX11-443" fmla="*/ 7915275 w 9144000"/>
              <a:gd name="connsiteY11-444" fmla="*/ 981075 h 2466975"/>
              <a:gd name="connsiteX12-445" fmla="*/ 7896225 w 9144000"/>
              <a:gd name="connsiteY12-446" fmla="*/ 1781175 h 2466975"/>
              <a:gd name="connsiteX13-447" fmla="*/ 7658100 w 9144000"/>
              <a:gd name="connsiteY13-448" fmla="*/ 2466975 h 2466975"/>
              <a:gd name="connsiteX14-449" fmla="*/ 9144000 w 9144000"/>
              <a:gd name="connsiteY14-450" fmla="*/ 2466975 h 2466975"/>
              <a:gd name="connsiteX0-451" fmla="*/ 0 w 9144000"/>
              <a:gd name="connsiteY0-452" fmla="*/ 2457450 h 2466975"/>
              <a:gd name="connsiteX1-453" fmla="*/ 6610350 w 9144000"/>
              <a:gd name="connsiteY1-454" fmla="*/ 2457450 h 2466975"/>
              <a:gd name="connsiteX2-455" fmla="*/ 6591300 w 9144000"/>
              <a:gd name="connsiteY2-456" fmla="*/ 2219325 h 2466975"/>
              <a:gd name="connsiteX3-457" fmla="*/ 6000750 w 9144000"/>
              <a:gd name="connsiteY3-458" fmla="*/ 1152525 h 2466975"/>
              <a:gd name="connsiteX4-459" fmla="*/ 6190411 w 9144000"/>
              <a:gd name="connsiteY4-460" fmla="*/ 998677 h 2466975"/>
              <a:gd name="connsiteX5-461" fmla="*/ 6619875 w 9144000"/>
              <a:gd name="connsiteY5-462" fmla="*/ 1466850 h 2466975"/>
              <a:gd name="connsiteX6-463" fmla="*/ 6562725 w 9144000"/>
              <a:gd name="connsiteY6-464" fmla="*/ 0 h 2466975"/>
              <a:gd name="connsiteX7-465" fmla="*/ 6838950 w 9144000"/>
              <a:gd name="connsiteY7-466" fmla="*/ 9525 h 2466975"/>
              <a:gd name="connsiteX8-467" fmla="*/ 6905625 w 9144000"/>
              <a:gd name="connsiteY8-468" fmla="*/ 981075 h 2466975"/>
              <a:gd name="connsiteX9-469" fmla="*/ 7239000 w 9144000"/>
              <a:gd name="connsiteY9-470" fmla="*/ 981075 h 2466975"/>
              <a:gd name="connsiteX10-471" fmla="*/ 7629525 w 9144000"/>
              <a:gd name="connsiteY10-472" fmla="*/ 981075 h 2466975"/>
              <a:gd name="connsiteX11-473" fmla="*/ 7915275 w 9144000"/>
              <a:gd name="connsiteY11-474" fmla="*/ 981075 h 2466975"/>
              <a:gd name="connsiteX12-475" fmla="*/ 7896225 w 9144000"/>
              <a:gd name="connsiteY12-476" fmla="*/ 1781175 h 2466975"/>
              <a:gd name="connsiteX13-477" fmla="*/ 7658100 w 9144000"/>
              <a:gd name="connsiteY13-478" fmla="*/ 2466975 h 2466975"/>
              <a:gd name="connsiteX14-479" fmla="*/ 9144000 w 9144000"/>
              <a:gd name="connsiteY14-480" fmla="*/ 2466975 h 2466975"/>
              <a:gd name="connsiteX0-481" fmla="*/ 0 w 9144000"/>
              <a:gd name="connsiteY0-482" fmla="*/ 2457450 h 2466975"/>
              <a:gd name="connsiteX1-483" fmla="*/ 6610350 w 9144000"/>
              <a:gd name="connsiteY1-484" fmla="*/ 2457450 h 2466975"/>
              <a:gd name="connsiteX2-485" fmla="*/ 6591300 w 9144000"/>
              <a:gd name="connsiteY2-486" fmla="*/ 2219325 h 2466975"/>
              <a:gd name="connsiteX3-487" fmla="*/ 6000750 w 9144000"/>
              <a:gd name="connsiteY3-488" fmla="*/ 1152525 h 2466975"/>
              <a:gd name="connsiteX4-489" fmla="*/ 6190411 w 9144000"/>
              <a:gd name="connsiteY4-490" fmla="*/ 998677 h 2466975"/>
              <a:gd name="connsiteX5-491" fmla="*/ 6619875 w 9144000"/>
              <a:gd name="connsiteY5-492" fmla="*/ 1466850 h 2466975"/>
              <a:gd name="connsiteX6-493" fmla="*/ 6562725 w 9144000"/>
              <a:gd name="connsiteY6-494" fmla="*/ 0 h 2466975"/>
              <a:gd name="connsiteX7-495" fmla="*/ 6838950 w 9144000"/>
              <a:gd name="connsiteY7-496" fmla="*/ 9525 h 2466975"/>
              <a:gd name="connsiteX8-497" fmla="*/ 6905625 w 9144000"/>
              <a:gd name="connsiteY8-498" fmla="*/ 981075 h 2466975"/>
              <a:gd name="connsiteX9-499" fmla="*/ 7239000 w 9144000"/>
              <a:gd name="connsiteY9-500" fmla="*/ 981075 h 2466975"/>
              <a:gd name="connsiteX10-501" fmla="*/ 7629525 w 9144000"/>
              <a:gd name="connsiteY10-502" fmla="*/ 981075 h 2466975"/>
              <a:gd name="connsiteX11-503" fmla="*/ 7915275 w 9144000"/>
              <a:gd name="connsiteY11-504" fmla="*/ 981075 h 2466975"/>
              <a:gd name="connsiteX12-505" fmla="*/ 7896225 w 9144000"/>
              <a:gd name="connsiteY12-506" fmla="*/ 1781175 h 2466975"/>
              <a:gd name="connsiteX13-507" fmla="*/ 7658100 w 9144000"/>
              <a:gd name="connsiteY13-508" fmla="*/ 2466975 h 2466975"/>
              <a:gd name="connsiteX14-509" fmla="*/ 9144000 w 9144000"/>
              <a:gd name="connsiteY14-510" fmla="*/ 2466975 h 2466975"/>
              <a:gd name="connsiteX0-511" fmla="*/ 0 w 9144000"/>
              <a:gd name="connsiteY0-512" fmla="*/ 2457450 h 2466975"/>
              <a:gd name="connsiteX1-513" fmla="*/ 6610350 w 9144000"/>
              <a:gd name="connsiteY1-514" fmla="*/ 2457450 h 2466975"/>
              <a:gd name="connsiteX2-515" fmla="*/ 6591300 w 9144000"/>
              <a:gd name="connsiteY2-516" fmla="*/ 2219325 h 2466975"/>
              <a:gd name="connsiteX3-517" fmla="*/ 6000750 w 9144000"/>
              <a:gd name="connsiteY3-518" fmla="*/ 1152525 h 2466975"/>
              <a:gd name="connsiteX4-519" fmla="*/ 6190411 w 9144000"/>
              <a:gd name="connsiteY4-520" fmla="*/ 998677 h 2466975"/>
              <a:gd name="connsiteX5-521" fmla="*/ 6619875 w 9144000"/>
              <a:gd name="connsiteY5-522" fmla="*/ 1466850 h 2466975"/>
              <a:gd name="connsiteX6-523" fmla="*/ 6562725 w 9144000"/>
              <a:gd name="connsiteY6-524" fmla="*/ 0 h 2466975"/>
              <a:gd name="connsiteX7-525" fmla="*/ 6838950 w 9144000"/>
              <a:gd name="connsiteY7-526" fmla="*/ 9525 h 2466975"/>
              <a:gd name="connsiteX8-527" fmla="*/ 6905625 w 9144000"/>
              <a:gd name="connsiteY8-528" fmla="*/ 981075 h 2466975"/>
              <a:gd name="connsiteX9-529" fmla="*/ 7239000 w 9144000"/>
              <a:gd name="connsiteY9-530" fmla="*/ 981075 h 2466975"/>
              <a:gd name="connsiteX10-531" fmla="*/ 7629525 w 9144000"/>
              <a:gd name="connsiteY10-532" fmla="*/ 981075 h 2466975"/>
              <a:gd name="connsiteX11-533" fmla="*/ 7915275 w 9144000"/>
              <a:gd name="connsiteY11-534" fmla="*/ 981075 h 2466975"/>
              <a:gd name="connsiteX12-535" fmla="*/ 7896225 w 9144000"/>
              <a:gd name="connsiteY12-536" fmla="*/ 1781175 h 2466975"/>
              <a:gd name="connsiteX13-537" fmla="*/ 7658100 w 9144000"/>
              <a:gd name="connsiteY13-538" fmla="*/ 2466975 h 2466975"/>
              <a:gd name="connsiteX14-539" fmla="*/ 9144000 w 9144000"/>
              <a:gd name="connsiteY14-540" fmla="*/ 2466975 h 2466975"/>
              <a:gd name="connsiteX0-541" fmla="*/ 0 w 9144000"/>
              <a:gd name="connsiteY0-542" fmla="*/ 2457450 h 2466975"/>
              <a:gd name="connsiteX1-543" fmla="*/ 6610350 w 9144000"/>
              <a:gd name="connsiteY1-544" fmla="*/ 2457450 h 2466975"/>
              <a:gd name="connsiteX2-545" fmla="*/ 6591300 w 9144000"/>
              <a:gd name="connsiteY2-546" fmla="*/ 2219325 h 2466975"/>
              <a:gd name="connsiteX3-547" fmla="*/ 6000750 w 9144000"/>
              <a:gd name="connsiteY3-548" fmla="*/ 1152525 h 2466975"/>
              <a:gd name="connsiteX4-549" fmla="*/ 6190411 w 9144000"/>
              <a:gd name="connsiteY4-550" fmla="*/ 998677 h 2466975"/>
              <a:gd name="connsiteX5-551" fmla="*/ 6619875 w 9144000"/>
              <a:gd name="connsiteY5-552" fmla="*/ 1466850 h 2466975"/>
              <a:gd name="connsiteX6-553" fmla="*/ 6562725 w 9144000"/>
              <a:gd name="connsiteY6-554" fmla="*/ 0 h 2466975"/>
              <a:gd name="connsiteX7-555" fmla="*/ 6838950 w 9144000"/>
              <a:gd name="connsiteY7-556" fmla="*/ 9525 h 2466975"/>
              <a:gd name="connsiteX8-557" fmla="*/ 6905625 w 9144000"/>
              <a:gd name="connsiteY8-558" fmla="*/ 981075 h 2466975"/>
              <a:gd name="connsiteX9-559" fmla="*/ 7239000 w 9144000"/>
              <a:gd name="connsiteY9-560" fmla="*/ 981075 h 2466975"/>
              <a:gd name="connsiteX10-561" fmla="*/ 7629525 w 9144000"/>
              <a:gd name="connsiteY10-562" fmla="*/ 981075 h 2466975"/>
              <a:gd name="connsiteX11-563" fmla="*/ 7915275 w 9144000"/>
              <a:gd name="connsiteY11-564" fmla="*/ 981075 h 2466975"/>
              <a:gd name="connsiteX12-565" fmla="*/ 7896225 w 9144000"/>
              <a:gd name="connsiteY12-566" fmla="*/ 1781175 h 2466975"/>
              <a:gd name="connsiteX13-567" fmla="*/ 7658100 w 9144000"/>
              <a:gd name="connsiteY13-568" fmla="*/ 2466975 h 2466975"/>
              <a:gd name="connsiteX14-569" fmla="*/ 9144000 w 9144000"/>
              <a:gd name="connsiteY14-570" fmla="*/ 2466975 h 2466975"/>
              <a:gd name="connsiteX0-571" fmla="*/ 0 w 9144000"/>
              <a:gd name="connsiteY0-572" fmla="*/ 2457450 h 2466975"/>
              <a:gd name="connsiteX1-573" fmla="*/ 6610350 w 9144000"/>
              <a:gd name="connsiteY1-574" fmla="*/ 2457450 h 2466975"/>
              <a:gd name="connsiteX2-575" fmla="*/ 6591300 w 9144000"/>
              <a:gd name="connsiteY2-576" fmla="*/ 2219325 h 2466975"/>
              <a:gd name="connsiteX3-577" fmla="*/ 6000750 w 9144000"/>
              <a:gd name="connsiteY3-578" fmla="*/ 1152525 h 2466975"/>
              <a:gd name="connsiteX4-579" fmla="*/ 6190411 w 9144000"/>
              <a:gd name="connsiteY4-580" fmla="*/ 998677 h 2466975"/>
              <a:gd name="connsiteX5-581" fmla="*/ 6619875 w 9144000"/>
              <a:gd name="connsiteY5-582" fmla="*/ 1466850 h 2466975"/>
              <a:gd name="connsiteX6-583" fmla="*/ 6562725 w 9144000"/>
              <a:gd name="connsiteY6-584" fmla="*/ 0 h 2466975"/>
              <a:gd name="connsiteX7-585" fmla="*/ 6838950 w 9144000"/>
              <a:gd name="connsiteY7-586" fmla="*/ 9525 h 2466975"/>
              <a:gd name="connsiteX8-587" fmla="*/ 6905625 w 9144000"/>
              <a:gd name="connsiteY8-588" fmla="*/ 981075 h 2466975"/>
              <a:gd name="connsiteX9-589" fmla="*/ 7239000 w 9144000"/>
              <a:gd name="connsiteY9-590" fmla="*/ 981075 h 2466975"/>
              <a:gd name="connsiteX10-591" fmla="*/ 7629525 w 9144000"/>
              <a:gd name="connsiteY10-592" fmla="*/ 981075 h 2466975"/>
              <a:gd name="connsiteX11-593" fmla="*/ 7915275 w 9144000"/>
              <a:gd name="connsiteY11-594" fmla="*/ 981075 h 2466975"/>
              <a:gd name="connsiteX12-595" fmla="*/ 7896225 w 9144000"/>
              <a:gd name="connsiteY12-596" fmla="*/ 1781175 h 2466975"/>
              <a:gd name="connsiteX13-597" fmla="*/ 7658100 w 9144000"/>
              <a:gd name="connsiteY13-598" fmla="*/ 2466975 h 2466975"/>
              <a:gd name="connsiteX14-599" fmla="*/ 9144000 w 9144000"/>
              <a:gd name="connsiteY14-600" fmla="*/ 2466975 h 2466975"/>
              <a:gd name="connsiteX0-601" fmla="*/ 0 w 9144000"/>
              <a:gd name="connsiteY0-602" fmla="*/ 2457450 h 2466975"/>
              <a:gd name="connsiteX1-603" fmla="*/ 6610350 w 9144000"/>
              <a:gd name="connsiteY1-604" fmla="*/ 2457450 h 2466975"/>
              <a:gd name="connsiteX2-605" fmla="*/ 6591300 w 9144000"/>
              <a:gd name="connsiteY2-606" fmla="*/ 2219325 h 2466975"/>
              <a:gd name="connsiteX3-607" fmla="*/ 6000750 w 9144000"/>
              <a:gd name="connsiteY3-608" fmla="*/ 1152525 h 2466975"/>
              <a:gd name="connsiteX4-609" fmla="*/ 6190411 w 9144000"/>
              <a:gd name="connsiteY4-610" fmla="*/ 998677 h 2466975"/>
              <a:gd name="connsiteX5-611" fmla="*/ 6619875 w 9144000"/>
              <a:gd name="connsiteY5-612" fmla="*/ 1466850 h 2466975"/>
              <a:gd name="connsiteX6-613" fmla="*/ 6562725 w 9144000"/>
              <a:gd name="connsiteY6-614" fmla="*/ 0 h 2466975"/>
              <a:gd name="connsiteX7-615" fmla="*/ 6838950 w 9144000"/>
              <a:gd name="connsiteY7-616" fmla="*/ 9525 h 2466975"/>
              <a:gd name="connsiteX8-617" fmla="*/ 6905625 w 9144000"/>
              <a:gd name="connsiteY8-618" fmla="*/ 981075 h 2466975"/>
              <a:gd name="connsiteX9-619" fmla="*/ 7239000 w 9144000"/>
              <a:gd name="connsiteY9-620" fmla="*/ 981075 h 2466975"/>
              <a:gd name="connsiteX10-621" fmla="*/ 7629525 w 9144000"/>
              <a:gd name="connsiteY10-622" fmla="*/ 981075 h 2466975"/>
              <a:gd name="connsiteX11-623" fmla="*/ 7915275 w 9144000"/>
              <a:gd name="connsiteY11-624" fmla="*/ 981075 h 2466975"/>
              <a:gd name="connsiteX12-625" fmla="*/ 7896225 w 9144000"/>
              <a:gd name="connsiteY12-626" fmla="*/ 1781175 h 2466975"/>
              <a:gd name="connsiteX13-627" fmla="*/ 7658100 w 9144000"/>
              <a:gd name="connsiteY13-628" fmla="*/ 2466975 h 2466975"/>
              <a:gd name="connsiteX14-629" fmla="*/ 9144000 w 9144000"/>
              <a:gd name="connsiteY14-630" fmla="*/ 2466975 h 2466975"/>
              <a:gd name="connsiteX0-631" fmla="*/ 0 w 9144000"/>
              <a:gd name="connsiteY0-632" fmla="*/ 2457450 h 2466975"/>
              <a:gd name="connsiteX1-633" fmla="*/ 6592062 w 9144000"/>
              <a:gd name="connsiteY1-634" fmla="*/ 2464766 h 2466975"/>
              <a:gd name="connsiteX2-635" fmla="*/ 6591300 w 9144000"/>
              <a:gd name="connsiteY2-636" fmla="*/ 2219325 h 2466975"/>
              <a:gd name="connsiteX3-637" fmla="*/ 6000750 w 9144000"/>
              <a:gd name="connsiteY3-638" fmla="*/ 1152525 h 2466975"/>
              <a:gd name="connsiteX4-639" fmla="*/ 6190411 w 9144000"/>
              <a:gd name="connsiteY4-640" fmla="*/ 998677 h 2466975"/>
              <a:gd name="connsiteX5-641" fmla="*/ 6619875 w 9144000"/>
              <a:gd name="connsiteY5-642" fmla="*/ 1466850 h 2466975"/>
              <a:gd name="connsiteX6-643" fmla="*/ 6562725 w 9144000"/>
              <a:gd name="connsiteY6-644" fmla="*/ 0 h 2466975"/>
              <a:gd name="connsiteX7-645" fmla="*/ 6838950 w 9144000"/>
              <a:gd name="connsiteY7-646" fmla="*/ 9525 h 2466975"/>
              <a:gd name="connsiteX8-647" fmla="*/ 6905625 w 9144000"/>
              <a:gd name="connsiteY8-648" fmla="*/ 981075 h 2466975"/>
              <a:gd name="connsiteX9-649" fmla="*/ 7239000 w 9144000"/>
              <a:gd name="connsiteY9-650" fmla="*/ 981075 h 2466975"/>
              <a:gd name="connsiteX10-651" fmla="*/ 7629525 w 9144000"/>
              <a:gd name="connsiteY10-652" fmla="*/ 981075 h 2466975"/>
              <a:gd name="connsiteX11-653" fmla="*/ 7915275 w 9144000"/>
              <a:gd name="connsiteY11-654" fmla="*/ 981075 h 2466975"/>
              <a:gd name="connsiteX12-655" fmla="*/ 7896225 w 9144000"/>
              <a:gd name="connsiteY12-656" fmla="*/ 1781175 h 2466975"/>
              <a:gd name="connsiteX13-657" fmla="*/ 7658100 w 9144000"/>
              <a:gd name="connsiteY13-658" fmla="*/ 2466975 h 2466975"/>
              <a:gd name="connsiteX14-659" fmla="*/ 9144000 w 9144000"/>
              <a:gd name="connsiteY14-660" fmla="*/ 2466975 h 2466975"/>
              <a:gd name="connsiteX0-661" fmla="*/ 0 w 9144000"/>
              <a:gd name="connsiteY0-662" fmla="*/ 2457450 h 2466975"/>
              <a:gd name="connsiteX1-663" fmla="*/ 6592062 w 9144000"/>
              <a:gd name="connsiteY1-664" fmla="*/ 2464766 h 2466975"/>
              <a:gd name="connsiteX2-665" fmla="*/ 6591300 w 9144000"/>
              <a:gd name="connsiteY2-666" fmla="*/ 2219325 h 2466975"/>
              <a:gd name="connsiteX3-667" fmla="*/ 6000750 w 9144000"/>
              <a:gd name="connsiteY3-668" fmla="*/ 1152525 h 2466975"/>
              <a:gd name="connsiteX4-669" fmla="*/ 6190411 w 9144000"/>
              <a:gd name="connsiteY4-670" fmla="*/ 998677 h 2466975"/>
              <a:gd name="connsiteX5-671" fmla="*/ 6619875 w 9144000"/>
              <a:gd name="connsiteY5-672" fmla="*/ 1466850 h 2466975"/>
              <a:gd name="connsiteX6-673" fmla="*/ 6562725 w 9144000"/>
              <a:gd name="connsiteY6-674" fmla="*/ 0 h 2466975"/>
              <a:gd name="connsiteX7-675" fmla="*/ 6838950 w 9144000"/>
              <a:gd name="connsiteY7-676" fmla="*/ 9525 h 2466975"/>
              <a:gd name="connsiteX8-677" fmla="*/ 6905625 w 9144000"/>
              <a:gd name="connsiteY8-678" fmla="*/ 981075 h 2466975"/>
              <a:gd name="connsiteX9-679" fmla="*/ 7239000 w 9144000"/>
              <a:gd name="connsiteY9-680" fmla="*/ 981075 h 2466975"/>
              <a:gd name="connsiteX10-681" fmla="*/ 7629525 w 9144000"/>
              <a:gd name="connsiteY10-682" fmla="*/ 981075 h 2466975"/>
              <a:gd name="connsiteX11-683" fmla="*/ 7915275 w 9144000"/>
              <a:gd name="connsiteY11-684" fmla="*/ 981075 h 2466975"/>
              <a:gd name="connsiteX12-685" fmla="*/ 7896225 w 9144000"/>
              <a:gd name="connsiteY12-686" fmla="*/ 1781175 h 2466975"/>
              <a:gd name="connsiteX13-687" fmla="*/ 7658100 w 9144000"/>
              <a:gd name="connsiteY13-688" fmla="*/ 2466975 h 2466975"/>
              <a:gd name="connsiteX14-689" fmla="*/ 9144000 w 9144000"/>
              <a:gd name="connsiteY14-690" fmla="*/ 2466975 h 2466975"/>
              <a:gd name="connsiteX0-691" fmla="*/ 0 w 9144000"/>
              <a:gd name="connsiteY0-692" fmla="*/ 2457450 h 2466975"/>
              <a:gd name="connsiteX1-693" fmla="*/ 6592062 w 9144000"/>
              <a:gd name="connsiteY1-694" fmla="*/ 2464766 h 2466975"/>
              <a:gd name="connsiteX2-695" fmla="*/ 6591300 w 9144000"/>
              <a:gd name="connsiteY2-696" fmla="*/ 2219325 h 2466975"/>
              <a:gd name="connsiteX3-697" fmla="*/ 6000750 w 9144000"/>
              <a:gd name="connsiteY3-698" fmla="*/ 1152525 h 2466975"/>
              <a:gd name="connsiteX4-699" fmla="*/ 6190411 w 9144000"/>
              <a:gd name="connsiteY4-700" fmla="*/ 998677 h 2466975"/>
              <a:gd name="connsiteX5-701" fmla="*/ 6619875 w 9144000"/>
              <a:gd name="connsiteY5-702" fmla="*/ 1466850 h 2466975"/>
              <a:gd name="connsiteX6-703" fmla="*/ 6562725 w 9144000"/>
              <a:gd name="connsiteY6-704" fmla="*/ 0 h 2466975"/>
              <a:gd name="connsiteX7-705" fmla="*/ 6838950 w 9144000"/>
              <a:gd name="connsiteY7-706" fmla="*/ 9525 h 2466975"/>
              <a:gd name="connsiteX8-707" fmla="*/ 6905625 w 9144000"/>
              <a:gd name="connsiteY8-708" fmla="*/ 981075 h 2466975"/>
              <a:gd name="connsiteX9-709" fmla="*/ 7239000 w 9144000"/>
              <a:gd name="connsiteY9-710" fmla="*/ 981075 h 2466975"/>
              <a:gd name="connsiteX10-711" fmla="*/ 7629525 w 9144000"/>
              <a:gd name="connsiteY10-712" fmla="*/ 981075 h 2466975"/>
              <a:gd name="connsiteX11-713" fmla="*/ 7915275 w 9144000"/>
              <a:gd name="connsiteY11-714" fmla="*/ 981075 h 2466975"/>
              <a:gd name="connsiteX12-715" fmla="*/ 7896225 w 9144000"/>
              <a:gd name="connsiteY12-716" fmla="*/ 1781175 h 2466975"/>
              <a:gd name="connsiteX13-717" fmla="*/ 7658100 w 9144000"/>
              <a:gd name="connsiteY13-718" fmla="*/ 2466975 h 2466975"/>
              <a:gd name="connsiteX14-719" fmla="*/ 9144000 w 9144000"/>
              <a:gd name="connsiteY14-720" fmla="*/ 2466975 h 2466975"/>
              <a:gd name="connsiteX0-721" fmla="*/ 0 w 9144000"/>
              <a:gd name="connsiteY0-722" fmla="*/ 2457450 h 2466975"/>
              <a:gd name="connsiteX1-723" fmla="*/ 6592062 w 9144000"/>
              <a:gd name="connsiteY1-724" fmla="*/ 2464766 h 2466975"/>
              <a:gd name="connsiteX2-725" fmla="*/ 6591300 w 9144000"/>
              <a:gd name="connsiteY2-726" fmla="*/ 2219325 h 2466975"/>
              <a:gd name="connsiteX3-727" fmla="*/ 6000750 w 9144000"/>
              <a:gd name="connsiteY3-728" fmla="*/ 1152525 h 2466975"/>
              <a:gd name="connsiteX4-729" fmla="*/ 6190411 w 9144000"/>
              <a:gd name="connsiteY4-730" fmla="*/ 998677 h 2466975"/>
              <a:gd name="connsiteX5-731" fmla="*/ 6619875 w 9144000"/>
              <a:gd name="connsiteY5-732" fmla="*/ 1466850 h 2466975"/>
              <a:gd name="connsiteX6-733" fmla="*/ 6562725 w 9144000"/>
              <a:gd name="connsiteY6-734" fmla="*/ 0 h 2466975"/>
              <a:gd name="connsiteX7-735" fmla="*/ 6838950 w 9144000"/>
              <a:gd name="connsiteY7-736" fmla="*/ 9525 h 2466975"/>
              <a:gd name="connsiteX8-737" fmla="*/ 6905625 w 9144000"/>
              <a:gd name="connsiteY8-738" fmla="*/ 981075 h 2466975"/>
              <a:gd name="connsiteX9-739" fmla="*/ 7239000 w 9144000"/>
              <a:gd name="connsiteY9-740" fmla="*/ 981075 h 2466975"/>
              <a:gd name="connsiteX10-741" fmla="*/ 7629525 w 9144000"/>
              <a:gd name="connsiteY10-742" fmla="*/ 981075 h 2466975"/>
              <a:gd name="connsiteX11-743" fmla="*/ 7915275 w 9144000"/>
              <a:gd name="connsiteY11-744" fmla="*/ 981075 h 2466975"/>
              <a:gd name="connsiteX12-745" fmla="*/ 7896225 w 9144000"/>
              <a:gd name="connsiteY12-746" fmla="*/ 1781175 h 2466975"/>
              <a:gd name="connsiteX13-747" fmla="*/ 7658100 w 9144000"/>
              <a:gd name="connsiteY13-748" fmla="*/ 2466975 h 2466975"/>
              <a:gd name="connsiteX14-749" fmla="*/ 9144000 w 9144000"/>
              <a:gd name="connsiteY14-750" fmla="*/ 2466975 h 2466975"/>
              <a:gd name="connsiteX0-751" fmla="*/ 0 w 9144000"/>
              <a:gd name="connsiteY0-752" fmla="*/ 2457450 h 2466975"/>
              <a:gd name="connsiteX1-753" fmla="*/ 6592062 w 9144000"/>
              <a:gd name="connsiteY1-754" fmla="*/ 2464766 h 2466975"/>
              <a:gd name="connsiteX2-755" fmla="*/ 6591300 w 9144000"/>
              <a:gd name="connsiteY2-756" fmla="*/ 2219325 h 2466975"/>
              <a:gd name="connsiteX3-757" fmla="*/ 6000750 w 9144000"/>
              <a:gd name="connsiteY3-758" fmla="*/ 1152525 h 2466975"/>
              <a:gd name="connsiteX4-759" fmla="*/ 6190411 w 9144000"/>
              <a:gd name="connsiteY4-760" fmla="*/ 998677 h 2466975"/>
              <a:gd name="connsiteX5-761" fmla="*/ 6619875 w 9144000"/>
              <a:gd name="connsiteY5-762" fmla="*/ 1466850 h 2466975"/>
              <a:gd name="connsiteX6-763" fmla="*/ 6562725 w 9144000"/>
              <a:gd name="connsiteY6-764" fmla="*/ 0 h 2466975"/>
              <a:gd name="connsiteX7-765" fmla="*/ 6838950 w 9144000"/>
              <a:gd name="connsiteY7-766" fmla="*/ 9525 h 2466975"/>
              <a:gd name="connsiteX8-767" fmla="*/ 6905625 w 9144000"/>
              <a:gd name="connsiteY8-768" fmla="*/ 981075 h 2466975"/>
              <a:gd name="connsiteX9-769" fmla="*/ 7239000 w 9144000"/>
              <a:gd name="connsiteY9-770" fmla="*/ 981075 h 2466975"/>
              <a:gd name="connsiteX10-771" fmla="*/ 7629525 w 9144000"/>
              <a:gd name="connsiteY10-772" fmla="*/ 981075 h 2466975"/>
              <a:gd name="connsiteX11-773" fmla="*/ 7915275 w 9144000"/>
              <a:gd name="connsiteY11-774" fmla="*/ 981075 h 2466975"/>
              <a:gd name="connsiteX12-775" fmla="*/ 7896225 w 9144000"/>
              <a:gd name="connsiteY12-776" fmla="*/ 1781175 h 2466975"/>
              <a:gd name="connsiteX13-777" fmla="*/ 7658100 w 9144000"/>
              <a:gd name="connsiteY13-778" fmla="*/ 2466975 h 2466975"/>
              <a:gd name="connsiteX14-779" fmla="*/ 9144000 w 9144000"/>
              <a:gd name="connsiteY14-780" fmla="*/ 2466975 h 2466975"/>
              <a:gd name="connsiteX0-781" fmla="*/ 0 w 9144000"/>
              <a:gd name="connsiteY0-782" fmla="*/ 2457450 h 2466975"/>
              <a:gd name="connsiteX1-783" fmla="*/ 6592062 w 9144000"/>
              <a:gd name="connsiteY1-784" fmla="*/ 2464766 h 2466975"/>
              <a:gd name="connsiteX2-785" fmla="*/ 6591300 w 9144000"/>
              <a:gd name="connsiteY2-786" fmla="*/ 2219325 h 2466975"/>
              <a:gd name="connsiteX3-787" fmla="*/ 6000750 w 9144000"/>
              <a:gd name="connsiteY3-788" fmla="*/ 1152525 h 2466975"/>
              <a:gd name="connsiteX4-789" fmla="*/ 6190411 w 9144000"/>
              <a:gd name="connsiteY4-790" fmla="*/ 998677 h 2466975"/>
              <a:gd name="connsiteX5-791" fmla="*/ 6619875 w 9144000"/>
              <a:gd name="connsiteY5-792" fmla="*/ 1466850 h 2466975"/>
              <a:gd name="connsiteX6-793" fmla="*/ 6562725 w 9144000"/>
              <a:gd name="connsiteY6-794" fmla="*/ 0 h 2466975"/>
              <a:gd name="connsiteX7-795" fmla="*/ 6838950 w 9144000"/>
              <a:gd name="connsiteY7-796" fmla="*/ 9525 h 2466975"/>
              <a:gd name="connsiteX8-797" fmla="*/ 6905625 w 9144000"/>
              <a:gd name="connsiteY8-798" fmla="*/ 981075 h 2466975"/>
              <a:gd name="connsiteX9-799" fmla="*/ 7239000 w 9144000"/>
              <a:gd name="connsiteY9-800" fmla="*/ 981075 h 2466975"/>
              <a:gd name="connsiteX10-801" fmla="*/ 7629525 w 9144000"/>
              <a:gd name="connsiteY10-802" fmla="*/ 981075 h 2466975"/>
              <a:gd name="connsiteX11-803" fmla="*/ 7915275 w 9144000"/>
              <a:gd name="connsiteY11-804" fmla="*/ 981075 h 2466975"/>
              <a:gd name="connsiteX12-805" fmla="*/ 7896225 w 9144000"/>
              <a:gd name="connsiteY12-806" fmla="*/ 1781175 h 2466975"/>
              <a:gd name="connsiteX13-807" fmla="*/ 7658100 w 9144000"/>
              <a:gd name="connsiteY13-808" fmla="*/ 2466975 h 2466975"/>
              <a:gd name="connsiteX14-809" fmla="*/ 9144000 w 9144000"/>
              <a:gd name="connsiteY14-810" fmla="*/ 2466975 h 2466975"/>
              <a:gd name="connsiteX0-811" fmla="*/ 0 w 9144000"/>
              <a:gd name="connsiteY0-812" fmla="*/ 2457450 h 2466975"/>
              <a:gd name="connsiteX1-813" fmla="*/ 6592062 w 9144000"/>
              <a:gd name="connsiteY1-814" fmla="*/ 2464766 h 2466975"/>
              <a:gd name="connsiteX2-815" fmla="*/ 6591300 w 9144000"/>
              <a:gd name="connsiteY2-816" fmla="*/ 2219325 h 2466975"/>
              <a:gd name="connsiteX3-817" fmla="*/ 6000750 w 9144000"/>
              <a:gd name="connsiteY3-818" fmla="*/ 1152525 h 2466975"/>
              <a:gd name="connsiteX4-819" fmla="*/ 6197726 w 9144000"/>
              <a:gd name="connsiteY4-820" fmla="*/ 984046 h 2466975"/>
              <a:gd name="connsiteX5-821" fmla="*/ 6619875 w 9144000"/>
              <a:gd name="connsiteY5-822" fmla="*/ 1466850 h 2466975"/>
              <a:gd name="connsiteX6-823" fmla="*/ 6562725 w 9144000"/>
              <a:gd name="connsiteY6-824" fmla="*/ 0 h 2466975"/>
              <a:gd name="connsiteX7-825" fmla="*/ 6838950 w 9144000"/>
              <a:gd name="connsiteY7-826" fmla="*/ 9525 h 2466975"/>
              <a:gd name="connsiteX8-827" fmla="*/ 6905625 w 9144000"/>
              <a:gd name="connsiteY8-828" fmla="*/ 981075 h 2466975"/>
              <a:gd name="connsiteX9-829" fmla="*/ 7239000 w 9144000"/>
              <a:gd name="connsiteY9-830" fmla="*/ 981075 h 2466975"/>
              <a:gd name="connsiteX10-831" fmla="*/ 7629525 w 9144000"/>
              <a:gd name="connsiteY10-832" fmla="*/ 981075 h 2466975"/>
              <a:gd name="connsiteX11-833" fmla="*/ 7915275 w 9144000"/>
              <a:gd name="connsiteY11-834" fmla="*/ 981075 h 2466975"/>
              <a:gd name="connsiteX12-835" fmla="*/ 7896225 w 9144000"/>
              <a:gd name="connsiteY12-836" fmla="*/ 1781175 h 2466975"/>
              <a:gd name="connsiteX13-837" fmla="*/ 7658100 w 9144000"/>
              <a:gd name="connsiteY13-838" fmla="*/ 2466975 h 2466975"/>
              <a:gd name="connsiteX14-839" fmla="*/ 9144000 w 9144000"/>
              <a:gd name="connsiteY14-840" fmla="*/ 2466975 h 2466975"/>
              <a:gd name="connsiteX0-841" fmla="*/ 0 w 9144000"/>
              <a:gd name="connsiteY0-842" fmla="*/ 2457450 h 2466975"/>
              <a:gd name="connsiteX1-843" fmla="*/ 6592062 w 9144000"/>
              <a:gd name="connsiteY1-844" fmla="*/ 2464766 h 2466975"/>
              <a:gd name="connsiteX2-845" fmla="*/ 6591300 w 9144000"/>
              <a:gd name="connsiteY2-846" fmla="*/ 2219325 h 2466975"/>
              <a:gd name="connsiteX3-847" fmla="*/ 6000750 w 9144000"/>
              <a:gd name="connsiteY3-848" fmla="*/ 1152525 h 2466975"/>
              <a:gd name="connsiteX4-849" fmla="*/ 6197726 w 9144000"/>
              <a:gd name="connsiteY4-850" fmla="*/ 984046 h 2466975"/>
              <a:gd name="connsiteX5-851" fmla="*/ 6619875 w 9144000"/>
              <a:gd name="connsiteY5-852" fmla="*/ 1466850 h 2466975"/>
              <a:gd name="connsiteX6-853" fmla="*/ 6562725 w 9144000"/>
              <a:gd name="connsiteY6-854" fmla="*/ 0 h 2466975"/>
              <a:gd name="connsiteX7-855" fmla="*/ 6838950 w 9144000"/>
              <a:gd name="connsiteY7-856" fmla="*/ 9525 h 2466975"/>
              <a:gd name="connsiteX8-857" fmla="*/ 6905625 w 9144000"/>
              <a:gd name="connsiteY8-858" fmla="*/ 981075 h 2466975"/>
              <a:gd name="connsiteX9-859" fmla="*/ 7239000 w 9144000"/>
              <a:gd name="connsiteY9-860" fmla="*/ 981075 h 2466975"/>
              <a:gd name="connsiteX10-861" fmla="*/ 7629525 w 9144000"/>
              <a:gd name="connsiteY10-862" fmla="*/ 981075 h 2466975"/>
              <a:gd name="connsiteX11-863" fmla="*/ 7915275 w 9144000"/>
              <a:gd name="connsiteY11-864" fmla="*/ 981075 h 2466975"/>
              <a:gd name="connsiteX12-865" fmla="*/ 7896225 w 9144000"/>
              <a:gd name="connsiteY12-866" fmla="*/ 1781175 h 2466975"/>
              <a:gd name="connsiteX13-867" fmla="*/ 7658100 w 9144000"/>
              <a:gd name="connsiteY13-868" fmla="*/ 2466975 h 2466975"/>
              <a:gd name="connsiteX14-869" fmla="*/ 9144000 w 9144000"/>
              <a:gd name="connsiteY14-870" fmla="*/ 2466975 h 2466975"/>
              <a:gd name="connsiteX0-871" fmla="*/ 0 w 9144000"/>
              <a:gd name="connsiteY0-872" fmla="*/ 2457450 h 2466975"/>
              <a:gd name="connsiteX1-873" fmla="*/ 6592062 w 9144000"/>
              <a:gd name="connsiteY1-874" fmla="*/ 2464766 h 2466975"/>
              <a:gd name="connsiteX2-875" fmla="*/ 6591300 w 9144000"/>
              <a:gd name="connsiteY2-876" fmla="*/ 2219325 h 2466975"/>
              <a:gd name="connsiteX3-877" fmla="*/ 6000750 w 9144000"/>
              <a:gd name="connsiteY3-878" fmla="*/ 1152525 h 2466975"/>
              <a:gd name="connsiteX4-879" fmla="*/ 6197726 w 9144000"/>
              <a:gd name="connsiteY4-880" fmla="*/ 984046 h 2466975"/>
              <a:gd name="connsiteX5-881" fmla="*/ 6619875 w 9144000"/>
              <a:gd name="connsiteY5-882" fmla="*/ 1466850 h 2466975"/>
              <a:gd name="connsiteX6-883" fmla="*/ 6562725 w 9144000"/>
              <a:gd name="connsiteY6-884" fmla="*/ 0 h 2466975"/>
              <a:gd name="connsiteX7-885" fmla="*/ 6838950 w 9144000"/>
              <a:gd name="connsiteY7-886" fmla="*/ 9525 h 2466975"/>
              <a:gd name="connsiteX8-887" fmla="*/ 6905625 w 9144000"/>
              <a:gd name="connsiteY8-888" fmla="*/ 981075 h 2466975"/>
              <a:gd name="connsiteX9-889" fmla="*/ 7239000 w 9144000"/>
              <a:gd name="connsiteY9-890" fmla="*/ 981075 h 2466975"/>
              <a:gd name="connsiteX10-891" fmla="*/ 7629525 w 9144000"/>
              <a:gd name="connsiteY10-892" fmla="*/ 981075 h 2466975"/>
              <a:gd name="connsiteX11-893" fmla="*/ 7915275 w 9144000"/>
              <a:gd name="connsiteY11-894" fmla="*/ 981075 h 2466975"/>
              <a:gd name="connsiteX12-895" fmla="*/ 7896225 w 9144000"/>
              <a:gd name="connsiteY12-896" fmla="*/ 1781175 h 2466975"/>
              <a:gd name="connsiteX13-897" fmla="*/ 7658100 w 9144000"/>
              <a:gd name="connsiteY13-898" fmla="*/ 2466975 h 2466975"/>
              <a:gd name="connsiteX14-899" fmla="*/ 9144000 w 9144000"/>
              <a:gd name="connsiteY14-900" fmla="*/ 2466975 h 2466975"/>
              <a:gd name="connsiteX0-901" fmla="*/ 0 w 9144000"/>
              <a:gd name="connsiteY0-902" fmla="*/ 2457450 h 2466975"/>
              <a:gd name="connsiteX1-903" fmla="*/ 6592062 w 9144000"/>
              <a:gd name="connsiteY1-904" fmla="*/ 2464766 h 2466975"/>
              <a:gd name="connsiteX2-905" fmla="*/ 6591300 w 9144000"/>
              <a:gd name="connsiteY2-906" fmla="*/ 2219325 h 2466975"/>
              <a:gd name="connsiteX3-907" fmla="*/ 6000750 w 9144000"/>
              <a:gd name="connsiteY3-908" fmla="*/ 1152525 h 2466975"/>
              <a:gd name="connsiteX4-909" fmla="*/ 6197726 w 9144000"/>
              <a:gd name="connsiteY4-910" fmla="*/ 984046 h 2466975"/>
              <a:gd name="connsiteX5-911" fmla="*/ 6619875 w 9144000"/>
              <a:gd name="connsiteY5-912" fmla="*/ 1466850 h 2466975"/>
              <a:gd name="connsiteX6-913" fmla="*/ 6562725 w 9144000"/>
              <a:gd name="connsiteY6-914" fmla="*/ 0 h 2466975"/>
              <a:gd name="connsiteX7-915" fmla="*/ 6838950 w 9144000"/>
              <a:gd name="connsiteY7-916" fmla="*/ 9525 h 2466975"/>
              <a:gd name="connsiteX8-917" fmla="*/ 6905625 w 9144000"/>
              <a:gd name="connsiteY8-918" fmla="*/ 981075 h 2466975"/>
              <a:gd name="connsiteX9-919" fmla="*/ 7239000 w 9144000"/>
              <a:gd name="connsiteY9-920" fmla="*/ 981075 h 2466975"/>
              <a:gd name="connsiteX10-921" fmla="*/ 7629525 w 9144000"/>
              <a:gd name="connsiteY10-922" fmla="*/ 981075 h 2466975"/>
              <a:gd name="connsiteX11-923" fmla="*/ 7915275 w 9144000"/>
              <a:gd name="connsiteY11-924" fmla="*/ 981075 h 2466975"/>
              <a:gd name="connsiteX12-925" fmla="*/ 7896225 w 9144000"/>
              <a:gd name="connsiteY12-926" fmla="*/ 1781175 h 2466975"/>
              <a:gd name="connsiteX13-927" fmla="*/ 7658100 w 9144000"/>
              <a:gd name="connsiteY13-928" fmla="*/ 2466975 h 2466975"/>
              <a:gd name="connsiteX14-929" fmla="*/ 9144000 w 9144000"/>
              <a:gd name="connsiteY14-930" fmla="*/ 2466975 h 2466975"/>
              <a:gd name="connsiteX0-931" fmla="*/ 0 w 9144000"/>
              <a:gd name="connsiteY0-932" fmla="*/ 2457450 h 2466975"/>
              <a:gd name="connsiteX1-933" fmla="*/ 6592062 w 9144000"/>
              <a:gd name="connsiteY1-934" fmla="*/ 2464766 h 2466975"/>
              <a:gd name="connsiteX2-935" fmla="*/ 6591300 w 9144000"/>
              <a:gd name="connsiteY2-936" fmla="*/ 2219325 h 2466975"/>
              <a:gd name="connsiteX3-937" fmla="*/ 6000750 w 9144000"/>
              <a:gd name="connsiteY3-938" fmla="*/ 1152525 h 2466975"/>
              <a:gd name="connsiteX4-939" fmla="*/ 6197726 w 9144000"/>
              <a:gd name="connsiteY4-940" fmla="*/ 984046 h 2466975"/>
              <a:gd name="connsiteX5-941" fmla="*/ 6619875 w 9144000"/>
              <a:gd name="connsiteY5-942" fmla="*/ 1466850 h 2466975"/>
              <a:gd name="connsiteX6-943" fmla="*/ 6562725 w 9144000"/>
              <a:gd name="connsiteY6-944" fmla="*/ 0 h 2466975"/>
              <a:gd name="connsiteX7-945" fmla="*/ 6838950 w 9144000"/>
              <a:gd name="connsiteY7-946" fmla="*/ 9525 h 2466975"/>
              <a:gd name="connsiteX8-947" fmla="*/ 6905625 w 9144000"/>
              <a:gd name="connsiteY8-948" fmla="*/ 981075 h 2466975"/>
              <a:gd name="connsiteX9-949" fmla="*/ 7239000 w 9144000"/>
              <a:gd name="connsiteY9-950" fmla="*/ 981075 h 2466975"/>
              <a:gd name="connsiteX10-951" fmla="*/ 7629525 w 9144000"/>
              <a:gd name="connsiteY10-952" fmla="*/ 981075 h 2466975"/>
              <a:gd name="connsiteX11-953" fmla="*/ 7915275 w 9144000"/>
              <a:gd name="connsiteY11-954" fmla="*/ 981075 h 2466975"/>
              <a:gd name="connsiteX12-955" fmla="*/ 7896225 w 9144000"/>
              <a:gd name="connsiteY12-956" fmla="*/ 1781175 h 2466975"/>
              <a:gd name="connsiteX13-957" fmla="*/ 7658100 w 9144000"/>
              <a:gd name="connsiteY13-958" fmla="*/ 2466975 h 2466975"/>
              <a:gd name="connsiteX14-959" fmla="*/ 9144000 w 9144000"/>
              <a:gd name="connsiteY14-960" fmla="*/ 2466975 h 2466975"/>
              <a:gd name="connsiteX0-961" fmla="*/ 0 w 9144000"/>
              <a:gd name="connsiteY0-962" fmla="*/ 2457450 h 2466975"/>
              <a:gd name="connsiteX1-963" fmla="*/ 6592062 w 9144000"/>
              <a:gd name="connsiteY1-964" fmla="*/ 2464766 h 2466975"/>
              <a:gd name="connsiteX2-965" fmla="*/ 6591300 w 9144000"/>
              <a:gd name="connsiteY2-966" fmla="*/ 2219325 h 2466975"/>
              <a:gd name="connsiteX3-967" fmla="*/ 6000750 w 9144000"/>
              <a:gd name="connsiteY3-968" fmla="*/ 1152525 h 2466975"/>
              <a:gd name="connsiteX4-969" fmla="*/ 6197726 w 9144000"/>
              <a:gd name="connsiteY4-970" fmla="*/ 984046 h 2466975"/>
              <a:gd name="connsiteX5-971" fmla="*/ 6619875 w 9144000"/>
              <a:gd name="connsiteY5-972" fmla="*/ 1466850 h 2466975"/>
              <a:gd name="connsiteX6-973" fmla="*/ 6562725 w 9144000"/>
              <a:gd name="connsiteY6-974" fmla="*/ 0 h 2466975"/>
              <a:gd name="connsiteX7-975" fmla="*/ 6838950 w 9144000"/>
              <a:gd name="connsiteY7-976" fmla="*/ 9525 h 2466975"/>
              <a:gd name="connsiteX8-977" fmla="*/ 6905625 w 9144000"/>
              <a:gd name="connsiteY8-978" fmla="*/ 981075 h 2466975"/>
              <a:gd name="connsiteX9-979" fmla="*/ 7239000 w 9144000"/>
              <a:gd name="connsiteY9-980" fmla="*/ 981075 h 2466975"/>
              <a:gd name="connsiteX10-981" fmla="*/ 7629525 w 9144000"/>
              <a:gd name="connsiteY10-982" fmla="*/ 981075 h 2466975"/>
              <a:gd name="connsiteX11-983" fmla="*/ 7915275 w 9144000"/>
              <a:gd name="connsiteY11-984" fmla="*/ 981075 h 2466975"/>
              <a:gd name="connsiteX12-985" fmla="*/ 7896225 w 9144000"/>
              <a:gd name="connsiteY12-986" fmla="*/ 1781175 h 2466975"/>
              <a:gd name="connsiteX13-987" fmla="*/ 7658100 w 9144000"/>
              <a:gd name="connsiteY13-988" fmla="*/ 2466975 h 2466975"/>
              <a:gd name="connsiteX14-989" fmla="*/ 9144000 w 9144000"/>
              <a:gd name="connsiteY14-990" fmla="*/ 2466975 h 2466975"/>
              <a:gd name="connsiteX0-991" fmla="*/ 0 w 9144000"/>
              <a:gd name="connsiteY0-992" fmla="*/ 2553469 h 2562994"/>
              <a:gd name="connsiteX1-993" fmla="*/ 6592062 w 9144000"/>
              <a:gd name="connsiteY1-994" fmla="*/ 2560785 h 2562994"/>
              <a:gd name="connsiteX2-995" fmla="*/ 6591300 w 9144000"/>
              <a:gd name="connsiteY2-996" fmla="*/ 2315344 h 2562994"/>
              <a:gd name="connsiteX3-997" fmla="*/ 6000750 w 9144000"/>
              <a:gd name="connsiteY3-998" fmla="*/ 1248544 h 2562994"/>
              <a:gd name="connsiteX4-999" fmla="*/ 6197726 w 9144000"/>
              <a:gd name="connsiteY4-1000" fmla="*/ 1080065 h 2562994"/>
              <a:gd name="connsiteX5-1001" fmla="*/ 6619875 w 9144000"/>
              <a:gd name="connsiteY5-1002" fmla="*/ 1562869 h 2562994"/>
              <a:gd name="connsiteX6-1003" fmla="*/ 6562725 w 9144000"/>
              <a:gd name="connsiteY6-1004" fmla="*/ 96019 h 2562994"/>
              <a:gd name="connsiteX7-1005" fmla="*/ 6838950 w 9144000"/>
              <a:gd name="connsiteY7-1006" fmla="*/ 105544 h 2562994"/>
              <a:gd name="connsiteX8-1007" fmla="*/ 6905625 w 9144000"/>
              <a:gd name="connsiteY8-1008" fmla="*/ 1077094 h 2562994"/>
              <a:gd name="connsiteX9-1009" fmla="*/ 7239000 w 9144000"/>
              <a:gd name="connsiteY9-1010" fmla="*/ 1077094 h 2562994"/>
              <a:gd name="connsiteX10-1011" fmla="*/ 7629525 w 9144000"/>
              <a:gd name="connsiteY10-1012" fmla="*/ 1077094 h 2562994"/>
              <a:gd name="connsiteX11-1013" fmla="*/ 7915275 w 9144000"/>
              <a:gd name="connsiteY11-1014" fmla="*/ 1077094 h 2562994"/>
              <a:gd name="connsiteX12-1015" fmla="*/ 7896225 w 9144000"/>
              <a:gd name="connsiteY12-1016" fmla="*/ 1877194 h 2562994"/>
              <a:gd name="connsiteX13-1017" fmla="*/ 7658100 w 9144000"/>
              <a:gd name="connsiteY13-1018" fmla="*/ 2562994 h 2562994"/>
              <a:gd name="connsiteX14-1019" fmla="*/ 9144000 w 9144000"/>
              <a:gd name="connsiteY14-1020" fmla="*/ 2562994 h 2562994"/>
              <a:gd name="connsiteX0-1021" fmla="*/ 0 w 9144000"/>
              <a:gd name="connsiteY0-1022" fmla="*/ 2613374 h 2622899"/>
              <a:gd name="connsiteX1-1023" fmla="*/ 6592062 w 9144000"/>
              <a:gd name="connsiteY1-1024" fmla="*/ 2620690 h 2622899"/>
              <a:gd name="connsiteX2-1025" fmla="*/ 6591300 w 9144000"/>
              <a:gd name="connsiteY2-1026" fmla="*/ 2375249 h 2622899"/>
              <a:gd name="connsiteX3-1027" fmla="*/ 6000750 w 9144000"/>
              <a:gd name="connsiteY3-1028" fmla="*/ 1308449 h 2622899"/>
              <a:gd name="connsiteX4-1029" fmla="*/ 6197726 w 9144000"/>
              <a:gd name="connsiteY4-1030" fmla="*/ 1139970 h 2622899"/>
              <a:gd name="connsiteX5-1031" fmla="*/ 6619875 w 9144000"/>
              <a:gd name="connsiteY5-1032" fmla="*/ 1622774 h 2622899"/>
              <a:gd name="connsiteX6-1033" fmla="*/ 6562725 w 9144000"/>
              <a:gd name="connsiteY6-1034" fmla="*/ 155924 h 2622899"/>
              <a:gd name="connsiteX7-1035" fmla="*/ 6838950 w 9144000"/>
              <a:gd name="connsiteY7-1036" fmla="*/ 165449 h 2622899"/>
              <a:gd name="connsiteX8-1037" fmla="*/ 6905625 w 9144000"/>
              <a:gd name="connsiteY8-1038" fmla="*/ 1136999 h 2622899"/>
              <a:gd name="connsiteX9-1039" fmla="*/ 7239000 w 9144000"/>
              <a:gd name="connsiteY9-1040" fmla="*/ 1136999 h 2622899"/>
              <a:gd name="connsiteX10-1041" fmla="*/ 7629525 w 9144000"/>
              <a:gd name="connsiteY10-1042" fmla="*/ 1136999 h 2622899"/>
              <a:gd name="connsiteX11-1043" fmla="*/ 7915275 w 9144000"/>
              <a:gd name="connsiteY11-1044" fmla="*/ 1136999 h 2622899"/>
              <a:gd name="connsiteX12-1045" fmla="*/ 7896225 w 9144000"/>
              <a:gd name="connsiteY12-1046" fmla="*/ 1937099 h 2622899"/>
              <a:gd name="connsiteX13-1047" fmla="*/ 7658100 w 9144000"/>
              <a:gd name="connsiteY13-1048" fmla="*/ 2622899 h 2622899"/>
              <a:gd name="connsiteX14-1049" fmla="*/ 9144000 w 9144000"/>
              <a:gd name="connsiteY14-1050" fmla="*/ 2622899 h 2622899"/>
              <a:gd name="connsiteX0-1051" fmla="*/ 0 w 9144000"/>
              <a:gd name="connsiteY0-1052" fmla="*/ 2625509 h 2635034"/>
              <a:gd name="connsiteX1-1053" fmla="*/ 6592062 w 9144000"/>
              <a:gd name="connsiteY1-1054" fmla="*/ 2632825 h 2635034"/>
              <a:gd name="connsiteX2-1055" fmla="*/ 6591300 w 9144000"/>
              <a:gd name="connsiteY2-1056" fmla="*/ 2387384 h 2635034"/>
              <a:gd name="connsiteX3-1057" fmla="*/ 6000750 w 9144000"/>
              <a:gd name="connsiteY3-1058" fmla="*/ 1320584 h 2635034"/>
              <a:gd name="connsiteX4-1059" fmla="*/ 6197726 w 9144000"/>
              <a:gd name="connsiteY4-1060" fmla="*/ 1152105 h 2635034"/>
              <a:gd name="connsiteX5-1061" fmla="*/ 6619875 w 9144000"/>
              <a:gd name="connsiteY5-1062" fmla="*/ 1634909 h 2635034"/>
              <a:gd name="connsiteX6-1063" fmla="*/ 6562725 w 9144000"/>
              <a:gd name="connsiteY6-1064" fmla="*/ 168059 h 2635034"/>
              <a:gd name="connsiteX7-1065" fmla="*/ 6838950 w 9144000"/>
              <a:gd name="connsiteY7-1066" fmla="*/ 177584 h 2635034"/>
              <a:gd name="connsiteX8-1067" fmla="*/ 6905625 w 9144000"/>
              <a:gd name="connsiteY8-1068" fmla="*/ 1149134 h 2635034"/>
              <a:gd name="connsiteX9-1069" fmla="*/ 7239000 w 9144000"/>
              <a:gd name="connsiteY9-1070" fmla="*/ 1149134 h 2635034"/>
              <a:gd name="connsiteX10-1071" fmla="*/ 7629525 w 9144000"/>
              <a:gd name="connsiteY10-1072" fmla="*/ 1149134 h 2635034"/>
              <a:gd name="connsiteX11-1073" fmla="*/ 7915275 w 9144000"/>
              <a:gd name="connsiteY11-1074" fmla="*/ 1149134 h 2635034"/>
              <a:gd name="connsiteX12-1075" fmla="*/ 7896225 w 9144000"/>
              <a:gd name="connsiteY12-1076" fmla="*/ 1949234 h 2635034"/>
              <a:gd name="connsiteX13-1077" fmla="*/ 7658100 w 9144000"/>
              <a:gd name="connsiteY13-1078" fmla="*/ 2635034 h 2635034"/>
              <a:gd name="connsiteX14-1079" fmla="*/ 9144000 w 9144000"/>
              <a:gd name="connsiteY14-1080" fmla="*/ 2635034 h 2635034"/>
              <a:gd name="connsiteX0-1081" fmla="*/ 0 w 9144000"/>
              <a:gd name="connsiteY0-1082" fmla="*/ 2625509 h 2635034"/>
              <a:gd name="connsiteX1-1083" fmla="*/ 6592062 w 9144000"/>
              <a:gd name="connsiteY1-1084" fmla="*/ 2632825 h 2635034"/>
              <a:gd name="connsiteX2-1085" fmla="*/ 6591300 w 9144000"/>
              <a:gd name="connsiteY2-1086" fmla="*/ 2387384 h 2635034"/>
              <a:gd name="connsiteX3-1087" fmla="*/ 6000750 w 9144000"/>
              <a:gd name="connsiteY3-1088" fmla="*/ 1320584 h 2635034"/>
              <a:gd name="connsiteX4-1089" fmla="*/ 6197726 w 9144000"/>
              <a:gd name="connsiteY4-1090" fmla="*/ 1152105 h 2635034"/>
              <a:gd name="connsiteX5-1091" fmla="*/ 6619875 w 9144000"/>
              <a:gd name="connsiteY5-1092" fmla="*/ 1634909 h 2635034"/>
              <a:gd name="connsiteX6-1093" fmla="*/ 6562725 w 9144000"/>
              <a:gd name="connsiteY6-1094" fmla="*/ 168059 h 2635034"/>
              <a:gd name="connsiteX7-1095" fmla="*/ 6838950 w 9144000"/>
              <a:gd name="connsiteY7-1096" fmla="*/ 177584 h 2635034"/>
              <a:gd name="connsiteX8-1097" fmla="*/ 6905625 w 9144000"/>
              <a:gd name="connsiteY8-1098" fmla="*/ 1149134 h 2635034"/>
              <a:gd name="connsiteX9-1099" fmla="*/ 7239000 w 9144000"/>
              <a:gd name="connsiteY9-1100" fmla="*/ 1149134 h 2635034"/>
              <a:gd name="connsiteX10-1101" fmla="*/ 7629525 w 9144000"/>
              <a:gd name="connsiteY10-1102" fmla="*/ 1149134 h 2635034"/>
              <a:gd name="connsiteX11-1103" fmla="*/ 7915275 w 9144000"/>
              <a:gd name="connsiteY11-1104" fmla="*/ 1149134 h 2635034"/>
              <a:gd name="connsiteX12-1105" fmla="*/ 7896225 w 9144000"/>
              <a:gd name="connsiteY12-1106" fmla="*/ 1949234 h 2635034"/>
              <a:gd name="connsiteX13-1107" fmla="*/ 7658100 w 9144000"/>
              <a:gd name="connsiteY13-1108" fmla="*/ 2635034 h 2635034"/>
              <a:gd name="connsiteX14-1109" fmla="*/ 9144000 w 9144000"/>
              <a:gd name="connsiteY14-1110" fmla="*/ 2635034 h 2635034"/>
              <a:gd name="connsiteX0-1111" fmla="*/ 0 w 9144000"/>
              <a:gd name="connsiteY0-1112" fmla="*/ 2625509 h 2635034"/>
              <a:gd name="connsiteX1-1113" fmla="*/ 6592062 w 9144000"/>
              <a:gd name="connsiteY1-1114" fmla="*/ 2632825 h 2635034"/>
              <a:gd name="connsiteX2-1115" fmla="*/ 6591300 w 9144000"/>
              <a:gd name="connsiteY2-1116" fmla="*/ 2387384 h 2635034"/>
              <a:gd name="connsiteX3-1117" fmla="*/ 6000750 w 9144000"/>
              <a:gd name="connsiteY3-1118" fmla="*/ 1320584 h 2635034"/>
              <a:gd name="connsiteX4-1119" fmla="*/ 6197726 w 9144000"/>
              <a:gd name="connsiteY4-1120" fmla="*/ 1152105 h 2635034"/>
              <a:gd name="connsiteX5-1121" fmla="*/ 6619875 w 9144000"/>
              <a:gd name="connsiteY5-1122" fmla="*/ 1634909 h 2635034"/>
              <a:gd name="connsiteX6-1123" fmla="*/ 6562725 w 9144000"/>
              <a:gd name="connsiteY6-1124" fmla="*/ 168059 h 2635034"/>
              <a:gd name="connsiteX7-1125" fmla="*/ 6838950 w 9144000"/>
              <a:gd name="connsiteY7-1126" fmla="*/ 177584 h 2635034"/>
              <a:gd name="connsiteX8-1127" fmla="*/ 6905625 w 9144000"/>
              <a:gd name="connsiteY8-1128" fmla="*/ 1149134 h 2635034"/>
              <a:gd name="connsiteX9-1129" fmla="*/ 7239000 w 9144000"/>
              <a:gd name="connsiteY9-1130" fmla="*/ 1149134 h 2635034"/>
              <a:gd name="connsiteX10-1131" fmla="*/ 7629525 w 9144000"/>
              <a:gd name="connsiteY10-1132" fmla="*/ 1149134 h 2635034"/>
              <a:gd name="connsiteX11-1133" fmla="*/ 7915275 w 9144000"/>
              <a:gd name="connsiteY11-1134" fmla="*/ 1149134 h 2635034"/>
              <a:gd name="connsiteX12-1135" fmla="*/ 7896225 w 9144000"/>
              <a:gd name="connsiteY12-1136" fmla="*/ 1949234 h 2635034"/>
              <a:gd name="connsiteX13-1137" fmla="*/ 7658100 w 9144000"/>
              <a:gd name="connsiteY13-1138" fmla="*/ 2635034 h 2635034"/>
              <a:gd name="connsiteX14-1139" fmla="*/ 9144000 w 9144000"/>
              <a:gd name="connsiteY14-1140" fmla="*/ 2635034 h 2635034"/>
              <a:gd name="connsiteX0-1141" fmla="*/ 0 w 9144000"/>
              <a:gd name="connsiteY0-1142" fmla="*/ 2625509 h 2635034"/>
              <a:gd name="connsiteX1-1143" fmla="*/ 6592062 w 9144000"/>
              <a:gd name="connsiteY1-1144" fmla="*/ 2632825 h 2635034"/>
              <a:gd name="connsiteX2-1145" fmla="*/ 6591300 w 9144000"/>
              <a:gd name="connsiteY2-1146" fmla="*/ 2387384 h 2635034"/>
              <a:gd name="connsiteX3-1147" fmla="*/ 6000750 w 9144000"/>
              <a:gd name="connsiteY3-1148" fmla="*/ 1320584 h 2635034"/>
              <a:gd name="connsiteX4-1149" fmla="*/ 6197726 w 9144000"/>
              <a:gd name="connsiteY4-1150" fmla="*/ 1152105 h 2635034"/>
              <a:gd name="connsiteX5-1151" fmla="*/ 6619875 w 9144000"/>
              <a:gd name="connsiteY5-1152" fmla="*/ 1634909 h 2635034"/>
              <a:gd name="connsiteX6-1153" fmla="*/ 6562725 w 9144000"/>
              <a:gd name="connsiteY6-1154" fmla="*/ 168059 h 2635034"/>
              <a:gd name="connsiteX7-1155" fmla="*/ 6838950 w 9144000"/>
              <a:gd name="connsiteY7-1156" fmla="*/ 177584 h 2635034"/>
              <a:gd name="connsiteX8-1157" fmla="*/ 6905625 w 9144000"/>
              <a:gd name="connsiteY8-1158" fmla="*/ 1149134 h 2635034"/>
              <a:gd name="connsiteX9-1159" fmla="*/ 7239000 w 9144000"/>
              <a:gd name="connsiteY9-1160" fmla="*/ 1149134 h 2635034"/>
              <a:gd name="connsiteX10-1161" fmla="*/ 7629525 w 9144000"/>
              <a:gd name="connsiteY10-1162" fmla="*/ 1149134 h 2635034"/>
              <a:gd name="connsiteX11-1163" fmla="*/ 7915275 w 9144000"/>
              <a:gd name="connsiteY11-1164" fmla="*/ 1149134 h 2635034"/>
              <a:gd name="connsiteX12-1165" fmla="*/ 7896225 w 9144000"/>
              <a:gd name="connsiteY12-1166" fmla="*/ 1949234 h 2635034"/>
              <a:gd name="connsiteX13-1167" fmla="*/ 7658100 w 9144000"/>
              <a:gd name="connsiteY13-1168" fmla="*/ 2635034 h 2635034"/>
              <a:gd name="connsiteX14-1169" fmla="*/ 9144000 w 9144000"/>
              <a:gd name="connsiteY14-1170" fmla="*/ 2635034 h 2635034"/>
              <a:gd name="connsiteX0-1171" fmla="*/ 0 w 9144000"/>
              <a:gd name="connsiteY0-1172" fmla="*/ 2625509 h 2635034"/>
              <a:gd name="connsiteX1-1173" fmla="*/ 6592062 w 9144000"/>
              <a:gd name="connsiteY1-1174" fmla="*/ 2632825 h 2635034"/>
              <a:gd name="connsiteX2-1175" fmla="*/ 6591300 w 9144000"/>
              <a:gd name="connsiteY2-1176" fmla="*/ 2387384 h 2635034"/>
              <a:gd name="connsiteX3-1177" fmla="*/ 6000750 w 9144000"/>
              <a:gd name="connsiteY3-1178" fmla="*/ 1320584 h 2635034"/>
              <a:gd name="connsiteX4-1179" fmla="*/ 6197726 w 9144000"/>
              <a:gd name="connsiteY4-1180" fmla="*/ 1152105 h 2635034"/>
              <a:gd name="connsiteX5-1181" fmla="*/ 6619875 w 9144000"/>
              <a:gd name="connsiteY5-1182" fmla="*/ 1634909 h 2635034"/>
              <a:gd name="connsiteX6-1183" fmla="*/ 6562725 w 9144000"/>
              <a:gd name="connsiteY6-1184" fmla="*/ 168059 h 2635034"/>
              <a:gd name="connsiteX7-1185" fmla="*/ 6838950 w 9144000"/>
              <a:gd name="connsiteY7-1186" fmla="*/ 177584 h 2635034"/>
              <a:gd name="connsiteX8-1187" fmla="*/ 6905625 w 9144000"/>
              <a:gd name="connsiteY8-1188" fmla="*/ 1149134 h 2635034"/>
              <a:gd name="connsiteX9-1189" fmla="*/ 7239000 w 9144000"/>
              <a:gd name="connsiteY9-1190" fmla="*/ 1149134 h 2635034"/>
              <a:gd name="connsiteX10-1191" fmla="*/ 7629525 w 9144000"/>
              <a:gd name="connsiteY10-1192" fmla="*/ 1149134 h 2635034"/>
              <a:gd name="connsiteX11-1193" fmla="*/ 7915275 w 9144000"/>
              <a:gd name="connsiteY11-1194" fmla="*/ 1149134 h 2635034"/>
              <a:gd name="connsiteX12-1195" fmla="*/ 7896225 w 9144000"/>
              <a:gd name="connsiteY12-1196" fmla="*/ 1949234 h 2635034"/>
              <a:gd name="connsiteX13-1197" fmla="*/ 7658100 w 9144000"/>
              <a:gd name="connsiteY13-1198" fmla="*/ 2635034 h 2635034"/>
              <a:gd name="connsiteX14-1199" fmla="*/ 9144000 w 9144000"/>
              <a:gd name="connsiteY14-1200" fmla="*/ 2635034 h 2635034"/>
              <a:gd name="connsiteX0-1201" fmla="*/ 0 w 9144000"/>
              <a:gd name="connsiteY0-1202" fmla="*/ 2625509 h 2635034"/>
              <a:gd name="connsiteX1-1203" fmla="*/ 6592062 w 9144000"/>
              <a:gd name="connsiteY1-1204" fmla="*/ 2632825 h 2635034"/>
              <a:gd name="connsiteX2-1205" fmla="*/ 6591300 w 9144000"/>
              <a:gd name="connsiteY2-1206" fmla="*/ 2387384 h 2635034"/>
              <a:gd name="connsiteX3-1207" fmla="*/ 6000750 w 9144000"/>
              <a:gd name="connsiteY3-1208" fmla="*/ 1320584 h 2635034"/>
              <a:gd name="connsiteX4-1209" fmla="*/ 6197726 w 9144000"/>
              <a:gd name="connsiteY4-1210" fmla="*/ 1152105 h 2635034"/>
              <a:gd name="connsiteX5-1211" fmla="*/ 6619875 w 9144000"/>
              <a:gd name="connsiteY5-1212" fmla="*/ 1634909 h 2635034"/>
              <a:gd name="connsiteX6-1213" fmla="*/ 6562725 w 9144000"/>
              <a:gd name="connsiteY6-1214" fmla="*/ 168059 h 2635034"/>
              <a:gd name="connsiteX7-1215" fmla="*/ 6838950 w 9144000"/>
              <a:gd name="connsiteY7-1216" fmla="*/ 177584 h 2635034"/>
              <a:gd name="connsiteX8-1217" fmla="*/ 6905625 w 9144000"/>
              <a:gd name="connsiteY8-1218" fmla="*/ 1149134 h 2635034"/>
              <a:gd name="connsiteX9-1219" fmla="*/ 7239000 w 9144000"/>
              <a:gd name="connsiteY9-1220" fmla="*/ 1149134 h 2635034"/>
              <a:gd name="connsiteX10-1221" fmla="*/ 7629525 w 9144000"/>
              <a:gd name="connsiteY10-1222" fmla="*/ 1149134 h 2635034"/>
              <a:gd name="connsiteX11-1223" fmla="*/ 7915275 w 9144000"/>
              <a:gd name="connsiteY11-1224" fmla="*/ 1149134 h 2635034"/>
              <a:gd name="connsiteX12-1225" fmla="*/ 7896225 w 9144000"/>
              <a:gd name="connsiteY12-1226" fmla="*/ 1949234 h 2635034"/>
              <a:gd name="connsiteX13-1227" fmla="*/ 7658100 w 9144000"/>
              <a:gd name="connsiteY13-1228" fmla="*/ 2635034 h 2635034"/>
              <a:gd name="connsiteX14-1229" fmla="*/ 9144000 w 9144000"/>
              <a:gd name="connsiteY14-1230" fmla="*/ 2635034 h 2635034"/>
              <a:gd name="connsiteX0-1231" fmla="*/ 0 w 9144000"/>
              <a:gd name="connsiteY0-1232" fmla="*/ 2625509 h 2635034"/>
              <a:gd name="connsiteX1-1233" fmla="*/ 6592062 w 9144000"/>
              <a:gd name="connsiteY1-1234" fmla="*/ 2632825 h 2635034"/>
              <a:gd name="connsiteX2-1235" fmla="*/ 6591300 w 9144000"/>
              <a:gd name="connsiteY2-1236" fmla="*/ 2387384 h 2635034"/>
              <a:gd name="connsiteX3-1237" fmla="*/ 6000750 w 9144000"/>
              <a:gd name="connsiteY3-1238" fmla="*/ 1320584 h 2635034"/>
              <a:gd name="connsiteX4-1239" fmla="*/ 6197726 w 9144000"/>
              <a:gd name="connsiteY4-1240" fmla="*/ 1152105 h 2635034"/>
              <a:gd name="connsiteX5-1241" fmla="*/ 6619875 w 9144000"/>
              <a:gd name="connsiteY5-1242" fmla="*/ 1634909 h 2635034"/>
              <a:gd name="connsiteX6-1243" fmla="*/ 6562725 w 9144000"/>
              <a:gd name="connsiteY6-1244" fmla="*/ 168059 h 2635034"/>
              <a:gd name="connsiteX7-1245" fmla="*/ 6838950 w 9144000"/>
              <a:gd name="connsiteY7-1246" fmla="*/ 177584 h 2635034"/>
              <a:gd name="connsiteX8-1247" fmla="*/ 6905625 w 9144000"/>
              <a:gd name="connsiteY8-1248" fmla="*/ 1149134 h 2635034"/>
              <a:gd name="connsiteX9-1249" fmla="*/ 7239000 w 9144000"/>
              <a:gd name="connsiteY9-1250" fmla="*/ 1149134 h 2635034"/>
              <a:gd name="connsiteX10-1251" fmla="*/ 7629525 w 9144000"/>
              <a:gd name="connsiteY10-1252" fmla="*/ 1149134 h 2635034"/>
              <a:gd name="connsiteX11-1253" fmla="*/ 7915275 w 9144000"/>
              <a:gd name="connsiteY11-1254" fmla="*/ 1149134 h 2635034"/>
              <a:gd name="connsiteX12-1255" fmla="*/ 7896225 w 9144000"/>
              <a:gd name="connsiteY12-1256" fmla="*/ 1949234 h 2635034"/>
              <a:gd name="connsiteX13-1257" fmla="*/ 7658100 w 9144000"/>
              <a:gd name="connsiteY13-1258" fmla="*/ 2635034 h 2635034"/>
              <a:gd name="connsiteX14-1259" fmla="*/ 9144000 w 9144000"/>
              <a:gd name="connsiteY14-1260" fmla="*/ 2635034 h 2635034"/>
              <a:gd name="connsiteX0-1261" fmla="*/ 0 w 9144000"/>
              <a:gd name="connsiteY0-1262" fmla="*/ 2625509 h 2635034"/>
              <a:gd name="connsiteX1-1263" fmla="*/ 6592062 w 9144000"/>
              <a:gd name="connsiteY1-1264" fmla="*/ 2632825 h 2635034"/>
              <a:gd name="connsiteX2-1265" fmla="*/ 6591300 w 9144000"/>
              <a:gd name="connsiteY2-1266" fmla="*/ 2387384 h 2635034"/>
              <a:gd name="connsiteX3-1267" fmla="*/ 6000750 w 9144000"/>
              <a:gd name="connsiteY3-1268" fmla="*/ 1320584 h 2635034"/>
              <a:gd name="connsiteX4-1269" fmla="*/ 6197726 w 9144000"/>
              <a:gd name="connsiteY4-1270" fmla="*/ 1152105 h 2635034"/>
              <a:gd name="connsiteX5-1271" fmla="*/ 6619875 w 9144000"/>
              <a:gd name="connsiteY5-1272" fmla="*/ 1634909 h 2635034"/>
              <a:gd name="connsiteX6-1273" fmla="*/ 6562725 w 9144000"/>
              <a:gd name="connsiteY6-1274" fmla="*/ 168059 h 2635034"/>
              <a:gd name="connsiteX7-1275" fmla="*/ 6838950 w 9144000"/>
              <a:gd name="connsiteY7-1276" fmla="*/ 177584 h 2635034"/>
              <a:gd name="connsiteX8-1277" fmla="*/ 6905625 w 9144000"/>
              <a:gd name="connsiteY8-1278" fmla="*/ 1149134 h 2635034"/>
              <a:gd name="connsiteX9-1279" fmla="*/ 7239000 w 9144000"/>
              <a:gd name="connsiteY9-1280" fmla="*/ 1149134 h 2635034"/>
              <a:gd name="connsiteX10-1281" fmla="*/ 7629525 w 9144000"/>
              <a:gd name="connsiteY10-1282" fmla="*/ 1149134 h 2635034"/>
              <a:gd name="connsiteX11-1283" fmla="*/ 7915275 w 9144000"/>
              <a:gd name="connsiteY11-1284" fmla="*/ 1149134 h 2635034"/>
              <a:gd name="connsiteX12-1285" fmla="*/ 7896225 w 9144000"/>
              <a:gd name="connsiteY12-1286" fmla="*/ 1949234 h 2635034"/>
              <a:gd name="connsiteX13-1287" fmla="*/ 7658100 w 9144000"/>
              <a:gd name="connsiteY13-1288" fmla="*/ 2635034 h 2635034"/>
              <a:gd name="connsiteX14-1289" fmla="*/ 9144000 w 9144000"/>
              <a:gd name="connsiteY14-1290" fmla="*/ 2635034 h 2635034"/>
              <a:gd name="connsiteX0-1291" fmla="*/ 0 w 9144000"/>
              <a:gd name="connsiteY0-1292" fmla="*/ 2625509 h 2635034"/>
              <a:gd name="connsiteX1-1293" fmla="*/ 6592062 w 9144000"/>
              <a:gd name="connsiteY1-1294" fmla="*/ 2632825 h 2635034"/>
              <a:gd name="connsiteX2-1295" fmla="*/ 6591300 w 9144000"/>
              <a:gd name="connsiteY2-1296" fmla="*/ 2387384 h 2635034"/>
              <a:gd name="connsiteX3-1297" fmla="*/ 6000750 w 9144000"/>
              <a:gd name="connsiteY3-1298" fmla="*/ 1320584 h 2635034"/>
              <a:gd name="connsiteX4-1299" fmla="*/ 6197726 w 9144000"/>
              <a:gd name="connsiteY4-1300" fmla="*/ 1152105 h 2635034"/>
              <a:gd name="connsiteX5-1301" fmla="*/ 6619875 w 9144000"/>
              <a:gd name="connsiteY5-1302" fmla="*/ 1634909 h 2635034"/>
              <a:gd name="connsiteX6-1303" fmla="*/ 6562725 w 9144000"/>
              <a:gd name="connsiteY6-1304" fmla="*/ 168059 h 2635034"/>
              <a:gd name="connsiteX7-1305" fmla="*/ 6838950 w 9144000"/>
              <a:gd name="connsiteY7-1306" fmla="*/ 177584 h 2635034"/>
              <a:gd name="connsiteX8-1307" fmla="*/ 6905625 w 9144000"/>
              <a:gd name="connsiteY8-1308" fmla="*/ 1149134 h 2635034"/>
              <a:gd name="connsiteX9-1309" fmla="*/ 7239000 w 9144000"/>
              <a:gd name="connsiteY9-1310" fmla="*/ 1149134 h 2635034"/>
              <a:gd name="connsiteX10-1311" fmla="*/ 7629525 w 9144000"/>
              <a:gd name="connsiteY10-1312" fmla="*/ 1149134 h 2635034"/>
              <a:gd name="connsiteX11-1313" fmla="*/ 7915275 w 9144000"/>
              <a:gd name="connsiteY11-1314" fmla="*/ 1149134 h 2635034"/>
              <a:gd name="connsiteX12-1315" fmla="*/ 7896225 w 9144000"/>
              <a:gd name="connsiteY12-1316" fmla="*/ 1949234 h 2635034"/>
              <a:gd name="connsiteX13-1317" fmla="*/ 7658100 w 9144000"/>
              <a:gd name="connsiteY13-1318" fmla="*/ 2635034 h 2635034"/>
              <a:gd name="connsiteX14-1319" fmla="*/ 9144000 w 9144000"/>
              <a:gd name="connsiteY14-1320" fmla="*/ 2635034 h 2635034"/>
              <a:gd name="connsiteX0-1321" fmla="*/ 0 w 9144000"/>
              <a:gd name="connsiteY0-1322" fmla="*/ 2625509 h 2635034"/>
              <a:gd name="connsiteX1-1323" fmla="*/ 6592062 w 9144000"/>
              <a:gd name="connsiteY1-1324" fmla="*/ 2632825 h 2635034"/>
              <a:gd name="connsiteX2-1325" fmla="*/ 6591300 w 9144000"/>
              <a:gd name="connsiteY2-1326" fmla="*/ 2387384 h 2635034"/>
              <a:gd name="connsiteX3-1327" fmla="*/ 6000750 w 9144000"/>
              <a:gd name="connsiteY3-1328" fmla="*/ 1320584 h 2635034"/>
              <a:gd name="connsiteX4-1329" fmla="*/ 6197726 w 9144000"/>
              <a:gd name="connsiteY4-1330" fmla="*/ 1152105 h 2635034"/>
              <a:gd name="connsiteX5-1331" fmla="*/ 6619875 w 9144000"/>
              <a:gd name="connsiteY5-1332" fmla="*/ 1634909 h 2635034"/>
              <a:gd name="connsiteX6-1333" fmla="*/ 6562725 w 9144000"/>
              <a:gd name="connsiteY6-1334" fmla="*/ 168059 h 2635034"/>
              <a:gd name="connsiteX7-1335" fmla="*/ 6838950 w 9144000"/>
              <a:gd name="connsiteY7-1336" fmla="*/ 177584 h 2635034"/>
              <a:gd name="connsiteX8-1337" fmla="*/ 6905625 w 9144000"/>
              <a:gd name="connsiteY8-1338" fmla="*/ 1149134 h 2635034"/>
              <a:gd name="connsiteX9-1339" fmla="*/ 7239000 w 9144000"/>
              <a:gd name="connsiteY9-1340" fmla="*/ 1149134 h 2635034"/>
              <a:gd name="connsiteX10-1341" fmla="*/ 7629525 w 9144000"/>
              <a:gd name="connsiteY10-1342" fmla="*/ 1149134 h 2635034"/>
              <a:gd name="connsiteX11-1343" fmla="*/ 7915275 w 9144000"/>
              <a:gd name="connsiteY11-1344" fmla="*/ 1149134 h 2635034"/>
              <a:gd name="connsiteX12-1345" fmla="*/ 7896225 w 9144000"/>
              <a:gd name="connsiteY12-1346" fmla="*/ 1949234 h 2635034"/>
              <a:gd name="connsiteX13-1347" fmla="*/ 7658100 w 9144000"/>
              <a:gd name="connsiteY13-1348" fmla="*/ 2635034 h 2635034"/>
              <a:gd name="connsiteX14-1349" fmla="*/ 9144000 w 9144000"/>
              <a:gd name="connsiteY14-1350" fmla="*/ 2635034 h 2635034"/>
              <a:gd name="connsiteX0-1351" fmla="*/ 0 w 9144000"/>
              <a:gd name="connsiteY0-1352" fmla="*/ 2625509 h 2635034"/>
              <a:gd name="connsiteX1-1353" fmla="*/ 6592062 w 9144000"/>
              <a:gd name="connsiteY1-1354" fmla="*/ 2632825 h 2635034"/>
              <a:gd name="connsiteX2-1355" fmla="*/ 6591300 w 9144000"/>
              <a:gd name="connsiteY2-1356" fmla="*/ 2387384 h 2635034"/>
              <a:gd name="connsiteX3-1357" fmla="*/ 6000750 w 9144000"/>
              <a:gd name="connsiteY3-1358" fmla="*/ 1320584 h 2635034"/>
              <a:gd name="connsiteX4-1359" fmla="*/ 6197726 w 9144000"/>
              <a:gd name="connsiteY4-1360" fmla="*/ 1152105 h 2635034"/>
              <a:gd name="connsiteX5-1361" fmla="*/ 6619875 w 9144000"/>
              <a:gd name="connsiteY5-1362" fmla="*/ 1634909 h 2635034"/>
              <a:gd name="connsiteX6-1363" fmla="*/ 6562725 w 9144000"/>
              <a:gd name="connsiteY6-1364" fmla="*/ 168059 h 2635034"/>
              <a:gd name="connsiteX7-1365" fmla="*/ 6838950 w 9144000"/>
              <a:gd name="connsiteY7-1366" fmla="*/ 177584 h 2635034"/>
              <a:gd name="connsiteX8-1367" fmla="*/ 6905625 w 9144000"/>
              <a:gd name="connsiteY8-1368" fmla="*/ 1149134 h 2635034"/>
              <a:gd name="connsiteX9-1369" fmla="*/ 7239000 w 9144000"/>
              <a:gd name="connsiteY9-1370" fmla="*/ 1149134 h 2635034"/>
              <a:gd name="connsiteX10-1371" fmla="*/ 7629525 w 9144000"/>
              <a:gd name="connsiteY10-1372" fmla="*/ 1149134 h 2635034"/>
              <a:gd name="connsiteX11-1373" fmla="*/ 7915275 w 9144000"/>
              <a:gd name="connsiteY11-1374" fmla="*/ 1149134 h 2635034"/>
              <a:gd name="connsiteX12-1375" fmla="*/ 7896225 w 9144000"/>
              <a:gd name="connsiteY12-1376" fmla="*/ 1949234 h 2635034"/>
              <a:gd name="connsiteX13-1377" fmla="*/ 7658100 w 9144000"/>
              <a:gd name="connsiteY13-1378" fmla="*/ 2635034 h 2635034"/>
              <a:gd name="connsiteX14-1379" fmla="*/ 9144000 w 9144000"/>
              <a:gd name="connsiteY14-1380" fmla="*/ 2635034 h 2635034"/>
              <a:gd name="connsiteX0-1381" fmla="*/ 0 w 9144000"/>
              <a:gd name="connsiteY0-1382" fmla="*/ 2625509 h 2635034"/>
              <a:gd name="connsiteX1-1383" fmla="*/ 6592062 w 9144000"/>
              <a:gd name="connsiteY1-1384" fmla="*/ 2632825 h 2635034"/>
              <a:gd name="connsiteX2-1385" fmla="*/ 6591300 w 9144000"/>
              <a:gd name="connsiteY2-1386" fmla="*/ 2387384 h 2635034"/>
              <a:gd name="connsiteX3-1387" fmla="*/ 6000750 w 9144000"/>
              <a:gd name="connsiteY3-1388" fmla="*/ 1320584 h 2635034"/>
              <a:gd name="connsiteX4-1389" fmla="*/ 6197726 w 9144000"/>
              <a:gd name="connsiteY4-1390" fmla="*/ 1152105 h 2635034"/>
              <a:gd name="connsiteX5-1391" fmla="*/ 6619875 w 9144000"/>
              <a:gd name="connsiteY5-1392" fmla="*/ 1634909 h 2635034"/>
              <a:gd name="connsiteX6-1393" fmla="*/ 6562725 w 9144000"/>
              <a:gd name="connsiteY6-1394" fmla="*/ 168059 h 2635034"/>
              <a:gd name="connsiteX7-1395" fmla="*/ 6838950 w 9144000"/>
              <a:gd name="connsiteY7-1396" fmla="*/ 177584 h 2635034"/>
              <a:gd name="connsiteX8-1397" fmla="*/ 6905625 w 9144000"/>
              <a:gd name="connsiteY8-1398" fmla="*/ 1149134 h 2635034"/>
              <a:gd name="connsiteX9-1399" fmla="*/ 7239000 w 9144000"/>
              <a:gd name="connsiteY9-1400" fmla="*/ 1149134 h 2635034"/>
              <a:gd name="connsiteX10-1401" fmla="*/ 7629525 w 9144000"/>
              <a:gd name="connsiteY10-1402" fmla="*/ 1149134 h 2635034"/>
              <a:gd name="connsiteX11-1403" fmla="*/ 7915275 w 9144000"/>
              <a:gd name="connsiteY11-1404" fmla="*/ 1149134 h 2635034"/>
              <a:gd name="connsiteX12-1405" fmla="*/ 7896225 w 9144000"/>
              <a:gd name="connsiteY12-1406" fmla="*/ 1949234 h 2635034"/>
              <a:gd name="connsiteX13-1407" fmla="*/ 7658100 w 9144000"/>
              <a:gd name="connsiteY13-1408" fmla="*/ 2635034 h 2635034"/>
              <a:gd name="connsiteX14-1409" fmla="*/ 9144000 w 9144000"/>
              <a:gd name="connsiteY14-1410" fmla="*/ 2635034 h 2635034"/>
              <a:gd name="connsiteX0-1411" fmla="*/ 0 w 9144000"/>
              <a:gd name="connsiteY0-1412" fmla="*/ 2625509 h 2635034"/>
              <a:gd name="connsiteX1-1413" fmla="*/ 6592062 w 9144000"/>
              <a:gd name="connsiteY1-1414" fmla="*/ 2632825 h 2635034"/>
              <a:gd name="connsiteX2-1415" fmla="*/ 6591300 w 9144000"/>
              <a:gd name="connsiteY2-1416" fmla="*/ 2387384 h 2635034"/>
              <a:gd name="connsiteX3-1417" fmla="*/ 6000750 w 9144000"/>
              <a:gd name="connsiteY3-1418" fmla="*/ 1320584 h 2635034"/>
              <a:gd name="connsiteX4-1419" fmla="*/ 6197726 w 9144000"/>
              <a:gd name="connsiteY4-1420" fmla="*/ 1152105 h 2635034"/>
              <a:gd name="connsiteX5-1421" fmla="*/ 6619875 w 9144000"/>
              <a:gd name="connsiteY5-1422" fmla="*/ 1634909 h 2635034"/>
              <a:gd name="connsiteX6-1423" fmla="*/ 6562725 w 9144000"/>
              <a:gd name="connsiteY6-1424" fmla="*/ 168059 h 2635034"/>
              <a:gd name="connsiteX7-1425" fmla="*/ 6838950 w 9144000"/>
              <a:gd name="connsiteY7-1426" fmla="*/ 177584 h 2635034"/>
              <a:gd name="connsiteX8-1427" fmla="*/ 6905625 w 9144000"/>
              <a:gd name="connsiteY8-1428" fmla="*/ 1149134 h 2635034"/>
              <a:gd name="connsiteX9-1429" fmla="*/ 7239000 w 9144000"/>
              <a:gd name="connsiteY9-1430" fmla="*/ 1149134 h 2635034"/>
              <a:gd name="connsiteX10-1431" fmla="*/ 7629525 w 9144000"/>
              <a:gd name="connsiteY10-1432" fmla="*/ 1149134 h 2635034"/>
              <a:gd name="connsiteX11-1433" fmla="*/ 7915275 w 9144000"/>
              <a:gd name="connsiteY11-1434" fmla="*/ 1149134 h 2635034"/>
              <a:gd name="connsiteX12-1435" fmla="*/ 7896225 w 9144000"/>
              <a:gd name="connsiteY12-1436" fmla="*/ 1949234 h 2635034"/>
              <a:gd name="connsiteX13-1437" fmla="*/ 7658100 w 9144000"/>
              <a:gd name="connsiteY13-1438" fmla="*/ 2635034 h 2635034"/>
              <a:gd name="connsiteX14-1439" fmla="*/ 9144000 w 9144000"/>
              <a:gd name="connsiteY14-1440" fmla="*/ 2635034 h 2635034"/>
              <a:gd name="connsiteX0-1441" fmla="*/ 0 w 9144000"/>
              <a:gd name="connsiteY0-1442" fmla="*/ 2625509 h 2635034"/>
              <a:gd name="connsiteX1-1443" fmla="*/ 6592062 w 9144000"/>
              <a:gd name="connsiteY1-1444" fmla="*/ 2632825 h 2635034"/>
              <a:gd name="connsiteX2-1445" fmla="*/ 6591300 w 9144000"/>
              <a:gd name="connsiteY2-1446" fmla="*/ 2387384 h 2635034"/>
              <a:gd name="connsiteX3-1447" fmla="*/ 6000750 w 9144000"/>
              <a:gd name="connsiteY3-1448" fmla="*/ 1320584 h 2635034"/>
              <a:gd name="connsiteX4-1449" fmla="*/ 6197726 w 9144000"/>
              <a:gd name="connsiteY4-1450" fmla="*/ 1152105 h 2635034"/>
              <a:gd name="connsiteX5-1451" fmla="*/ 6619875 w 9144000"/>
              <a:gd name="connsiteY5-1452" fmla="*/ 1634909 h 2635034"/>
              <a:gd name="connsiteX6-1453" fmla="*/ 6562725 w 9144000"/>
              <a:gd name="connsiteY6-1454" fmla="*/ 168059 h 2635034"/>
              <a:gd name="connsiteX7-1455" fmla="*/ 6838950 w 9144000"/>
              <a:gd name="connsiteY7-1456" fmla="*/ 177584 h 2635034"/>
              <a:gd name="connsiteX8-1457" fmla="*/ 6905625 w 9144000"/>
              <a:gd name="connsiteY8-1458" fmla="*/ 1149134 h 2635034"/>
              <a:gd name="connsiteX9-1459" fmla="*/ 7239000 w 9144000"/>
              <a:gd name="connsiteY9-1460" fmla="*/ 1149134 h 2635034"/>
              <a:gd name="connsiteX10-1461" fmla="*/ 7629525 w 9144000"/>
              <a:gd name="connsiteY10-1462" fmla="*/ 1149134 h 2635034"/>
              <a:gd name="connsiteX11-1463" fmla="*/ 7915275 w 9144000"/>
              <a:gd name="connsiteY11-1464" fmla="*/ 1149134 h 2635034"/>
              <a:gd name="connsiteX12-1465" fmla="*/ 7896225 w 9144000"/>
              <a:gd name="connsiteY12-1466" fmla="*/ 1949234 h 2635034"/>
              <a:gd name="connsiteX13-1467" fmla="*/ 7658100 w 9144000"/>
              <a:gd name="connsiteY13-1468" fmla="*/ 2635034 h 2635034"/>
              <a:gd name="connsiteX14-1469" fmla="*/ 9144000 w 9144000"/>
              <a:gd name="connsiteY14-1470" fmla="*/ 2635034 h 2635034"/>
              <a:gd name="connsiteX0-1471" fmla="*/ 0 w 9144000"/>
              <a:gd name="connsiteY0-1472" fmla="*/ 2625509 h 2635034"/>
              <a:gd name="connsiteX1-1473" fmla="*/ 6592062 w 9144000"/>
              <a:gd name="connsiteY1-1474" fmla="*/ 2632825 h 2635034"/>
              <a:gd name="connsiteX2-1475" fmla="*/ 6591300 w 9144000"/>
              <a:gd name="connsiteY2-1476" fmla="*/ 2387384 h 2635034"/>
              <a:gd name="connsiteX3-1477" fmla="*/ 6000750 w 9144000"/>
              <a:gd name="connsiteY3-1478" fmla="*/ 1320584 h 2635034"/>
              <a:gd name="connsiteX4-1479" fmla="*/ 6197726 w 9144000"/>
              <a:gd name="connsiteY4-1480" fmla="*/ 1152105 h 2635034"/>
              <a:gd name="connsiteX5-1481" fmla="*/ 6619875 w 9144000"/>
              <a:gd name="connsiteY5-1482" fmla="*/ 1634909 h 2635034"/>
              <a:gd name="connsiteX6-1483" fmla="*/ 6562725 w 9144000"/>
              <a:gd name="connsiteY6-1484" fmla="*/ 168059 h 2635034"/>
              <a:gd name="connsiteX7-1485" fmla="*/ 6838950 w 9144000"/>
              <a:gd name="connsiteY7-1486" fmla="*/ 177584 h 2635034"/>
              <a:gd name="connsiteX8-1487" fmla="*/ 6905625 w 9144000"/>
              <a:gd name="connsiteY8-1488" fmla="*/ 1149134 h 2635034"/>
              <a:gd name="connsiteX9-1489" fmla="*/ 7239000 w 9144000"/>
              <a:gd name="connsiteY9-1490" fmla="*/ 1149134 h 2635034"/>
              <a:gd name="connsiteX10-1491" fmla="*/ 7629525 w 9144000"/>
              <a:gd name="connsiteY10-1492" fmla="*/ 1149134 h 2635034"/>
              <a:gd name="connsiteX11-1493" fmla="*/ 7915275 w 9144000"/>
              <a:gd name="connsiteY11-1494" fmla="*/ 1149134 h 2635034"/>
              <a:gd name="connsiteX12-1495" fmla="*/ 7896225 w 9144000"/>
              <a:gd name="connsiteY12-1496" fmla="*/ 1949234 h 2635034"/>
              <a:gd name="connsiteX13-1497" fmla="*/ 7658100 w 9144000"/>
              <a:gd name="connsiteY13-1498" fmla="*/ 2635034 h 2635034"/>
              <a:gd name="connsiteX14-1499" fmla="*/ 9144000 w 9144000"/>
              <a:gd name="connsiteY14-1500" fmla="*/ 2635034 h 2635034"/>
              <a:gd name="connsiteX0-1501" fmla="*/ 0 w 9144000"/>
              <a:gd name="connsiteY0-1502" fmla="*/ 2625509 h 2635034"/>
              <a:gd name="connsiteX1-1503" fmla="*/ 6592062 w 9144000"/>
              <a:gd name="connsiteY1-1504" fmla="*/ 2632825 h 2635034"/>
              <a:gd name="connsiteX2-1505" fmla="*/ 6591300 w 9144000"/>
              <a:gd name="connsiteY2-1506" fmla="*/ 2387384 h 2635034"/>
              <a:gd name="connsiteX3-1507" fmla="*/ 6000750 w 9144000"/>
              <a:gd name="connsiteY3-1508" fmla="*/ 1320584 h 2635034"/>
              <a:gd name="connsiteX4-1509" fmla="*/ 6197726 w 9144000"/>
              <a:gd name="connsiteY4-1510" fmla="*/ 1152105 h 2635034"/>
              <a:gd name="connsiteX5-1511" fmla="*/ 6619875 w 9144000"/>
              <a:gd name="connsiteY5-1512" fmla="*/ 1634909 h 2635034"/>
              <a:gd name="connsiteX6-1513" fmla="*/ 6562725 w 9144000"/>
              <a:gd name="connsiteY6-1514" fmla="*/ 168059 h 2635034"/>
              <a:gd name="connsiteX7-1515" fmla="*/ 6838950 w 9144000"/>
              <a:gd name="connsiteY7-1516" fmla="*/ 177584 h 2635034"/>
              <a:gd name="connsiteX8-1517" fmla="*/ 6905625 w 9144000"/>
              <a:gd name="connsiteY8-1518" fmla="*/ 1149134 h 2635034"/>
              <a:gd name="connsiteX9-1519" fmla="*/ 7239000 w 9144000"/>
              <a:gd name="connsiteY9-1520" fmla="*/ 1149134 h 2635034"/>
              <a:gd name="connsiteX10-1521" fmla="*/ 7629525 w 9144000"/>
              <a:gd name="connsiteY10-1522" fmla="*/ 1149134 h 2635034"/>
              <a:gd name="connsiteX11-1523" fmla="*/ 7915275 w 9144000"/>
              <a:gd name="connsiteY11-1524" fmla="*/ 1149134 h 2635034"/>
              <a:gd name="connsiteX12-1525" fmla="*/ 7896225 w 9144000"/>
              <a:gd name="connsiteY12-1526" fmla="*/ 1949234 h 2635034"/>
              <a:gd name="connsiteX13-1527" fmla="*/ 7658100 w 9144000"/>
              <a:gd name="connsiteY13-1528" fmla="*/ 2635034 h 2635034"/>
              <a:gd name="connsiteX14-1529" fmla="*/ 9144000 w 9144000"/>
              <a:gd name="connsiteY14-1530" fmla="*/ 2635034 h 2635034"/>
              <a:gd name="connsiteX0-1531" fmla="*/ 0 w 9144000"/>
              <a:gd name="connsiteY0-1532" fmla="*/ 2625509 h 2635034"/>
              <a:gd name="connsiteX1-1533" fmla="*/ 6592062 w 9144000"/>
              <a:gd name="connsiteY1-1534" fmla="*/ 2632825 h 2635034"/>
              <a:gd name="connsiteX2-1535" fmla="*/ 6591300 w 9144000"/>
              <a:gd name="connsiteY2-1536" fmla="*/ 2387384 h 2635034"/>
              <a:gd name="connsiteX3-1537" fmla="*/ 6000750 w 9144000"/>
              <a:gd name="connsiteY3-1538" fmla="*/ 1320584 h 2635034"/>
              <a:gd name="connsiteX4-1539" fmla="*/ 6197726 w 9144000"/>
              <a:gd name="connsiteY4-1540" fmla="*/ 1152105 h 2635034"/>
              <a:gd name="connsiteX5-1541" fmla="*/ 6619875 w 9144000"/>
              <a:gd name="connsiteY5-1542" fmla="*/ 1634909 h 2635034"/>
              <a:gd name="connsiteX6-1543" fmla="*/ 6562725 w 9144000"/>
              <a:gd name="connsiteY6-1544" fmla="*/ 168059 h 2635034"/>
              <a:gd name="connsiteX7-1545" fmla="*/ 6838950 w 9144000"/>
              <a:gd name="connsiteY7-1546" fmla="*/ 177584 h 2635034"/>
              <a:gd name="connsiteX8-1547" fmla="*/ 6905625 w 9144000"/>
              <a:gd name="connsiteY8-1548" fmla="*/ 1149134 h 2635034"/>
              <a:gd name="connsiteX9-1549" fmla="*/ 7239000 w 9144000"/>
              <a:gd name="connsiteY9-1550" fmla="*/ 1149134 h 2635034"/>
              <a:gd name="connsiteX10-1551" fmla="*/ 7629525 w 9144000"/>
              <a:gd name="connsiteY10-1552" fmla="*/ 1149134 h 2635034"/>
              <a:gd name="connsiteX11-1553" fmla="*/ 7915275 w 9144000"/>
              <a:gd name="connsiteY11-1554" fmla="*/ 1149134 h 2635034"/>
              <a:gd name="connsiteX12-1555" fmla="*/ 7896225 w 9144000"/>
              <a:gd name="connsiteY12-1556" fmla="*/ 1949234 h 2635034"/>
              <a:gd name="connsiteX13-1557" fmla="*/ 7658100 w 9144000"/>
              <a:gd name="connsiteY13-1558" fmla="*/ 2635034 h 2635034"/>
              <a:gd name="connsiteX14-1559" fmla="*/ 9144000 w 9144000"/>
              <a:gd name="connsiteY14-1560" fmla="*/ 2635034 h 2635034"/>
              <a:gd name="connsiteX0-1561" fmla="*/ 0 w 9144000"/>
              <a:gd name="connsiteY0-1562" fmla="*/ 2625509 h 2635034"/>
              <a:gd name="connsiteX1-1563" fmla="*/ 6592062 w 9144000"/>
              <a:gd name="connsiteY1-1564" fmla="*/ 2632825 h 2635034"/>
              <a:gd name="connsiteX2-1565" fmla="*/ 6591300 w 9144000"/>
              <a:gd name="connsiteY2-1566" fmla="*/ 2387384 h 2635034"/>
              <a:gd name="connsiteX3-1567" fmla="*/ 6000750 w 9144000"/>
              <a:gd name="connsiteY3-1568" fmla="*/ 1320584 h 2635034"/>
              <a:gd name="connsiteX4-1569" fmla="*/ 6197726 w 9144000"/>
              <a:gd name="connsiteY4-1570" fmla="*/ 1152105 h 2635034"/>
              <a:gd name="connsiteX5-1571" fmla="*/ 6619875 w 9144000"/>
              <a:gd name="connsiteY5-1572" fmla="*/ 1634909 h 2635034"/>
              <a:gd name="connsiteX6-1573" fmla="*/ 6562725 w 9144000"/>
              <a:gd name="connsiteY6-1574" fmla="*/ 168059 h 2635034"/>
              <a:gd name="connsiteX7-1575" fmla="*/ 6838950 w 9144000"/>
              <a:gd name="connsiteY7-1576" fmla="*/ 177584 h 2635034"/>
              <a:gd name="connsiteX8-1577" fmla="*/ 6905625 w 9144000"/>
              <a:gd name="connsiteY8-1578" fmla="*/ 1149134 h 2635034"/>
              <a:gd name="connsiteX9-1579" fmla="*/ 7239000 w 9144000"/>
              <a:gd name="connsiteY9-1580" fmla="*/ 1149134 h 2635034"/>
              <a:gd name="connsiteX10-1581" fmla="*/ 7629525 w 9144000"/>
              <a:gd name="connsiteY10-1582" fmla="*/ 1149134 h 2635034"/>
              <a:gd name="connsiteX11-1583" fmla="*/ 7915275 w 9144000"/>
              <a:gd name="connsiteY11-1584" fmla="*/ 1149134 h 2635034"/>
              <a:gd name="connsiteX12-1585" fmla="*/ 7896225 w 9144000"/>
              <a:gd name="connsiteY12-1586" fmla="*/ 1949234 h 2635034"/>
              <a:gd name="connsiteX13-1587" fmla="*/ 7658100 w 9144000"/>
              <a:gd name="connsiteY13-1588" fmla="*/ 2635034 h 2635034"/>
              <a:gd name="connsiteX14-1589" fmla="*/ 9144000 w 9144000"/>
              <a:gd name="connsiteY14-1590" fmla="*/ 2635034 h 2635034"/>
              <a:gd name="connsiteX0-1591" fmla="*/ 0 w 9144000"/>
              <a:gd name="connsiteY0-1592" fmla="*/ 2625509 h 2635034"/>
              <a:gd name="connsiteX1-1593" fmla="*/ 6592062 w 9144000"/>
              <a:gd name="connsiteY1-1594" fmla="*/ 2632825 h 2635034"/>
              <a:gd name="connsiteX2-1595" fmla="*/ 6591300 w 9144000"/>
              <a:gd name="connsiteY2-1596" fmla="*/ 2387384 h 2635034"/>
              <a:gd name="connsiteX3-1597" fmla="*/ 6000750 w 9144000"/>
              <a:gd name="connsiteY3-1598" fmla="*/ 1320584 h 2635034"/>
              <a:gd name="connsiteX4-1599" fmla="*/ 6197726 w 9144000"/>
              <a:gd name="connsiteY4-1600" fmla="*/ 1152105 h 2635034"/>
              <a:gd name="connsiteX5-1601" fmla="*/ 6619875 w 9144000"/>
              <a:gd name="connsiteY5-1602" fmla="*/ 1634909 h 2635034"/>
              <a:gd name="connsiteX6-1603" fmla="*/ 6562725 w 9144000"/>
              <a:gd name="connsiteY6-1604" fmla="*/ 168059 h 2635034"/>
              <a:gd name="connsiteX7-1605" fmla="*/ 6838950 w 9144000"/>
              <a:gd name="connsiteY7-1606" fmla="*/ 177584 h 2635034"/>
              <a:gd name="connsiteX8-1607" fmla="*/ 6905625 w 9144000"/>
              <a:gd name="connsiteY8-1608" fmla="*/ 1149134 h 2635034"/>
              <a:gd name="connsiteX9-1609" fmla="*/ 7239000 w 9144000"/>
              <a:gd name="connsiteY9-1610" fmla="*/ 1149134 h 2635034"/>
              <a:gd name="connsiteX10-1611" fmla="*/ 7629525 w 9144000"/>
              <a:gd name="connsiteY10-1612" fmla="*/ 1149134 h 2635034"/>
              <a:gd name="connsiteX11-1613" fmla="*/ 7915275 w 9144000"/>
              <a:gd name="connsiteY11-1614" fmla="*/ 1149134 h 2635034"/>
              <a:gd name="connsiteX12-1615" fmla="*/ 7896225 w 9144000"/>
              <a:gd name="connsiteY12-1616" fmla="*/ 1949234 h 2635034"/>
              <a:gd name="connsiteX13-1617" fmla="*/ 7658100 w 9144000"/>
              <a:gd name="connsiteY13-1618" fmla="*/ 2635034 h 2635034"/>
              <a:gd name="connsiteX14-1619" fmla="*/ 9144000 w 9144000"/>
              <a:gd name="connsiteY14-1620" fmla="*/ 2635034 h 2635034"/>
              <a:gd name="connsiteX0-1621" fmla="*/ 0 w 9144000"/>
              <a:gd name="connsiteY0-1622" fmla="*/ 2625509 h 2635034"/>
              <a:gd name="connsiteX1-1623" fmla="*/ 6592062 w 9144000"/>
              <a:gd name="connsiteY1-1624" fmla="*/ 2632825 h 2635034"/>
              <a:gd name="connsiteX2-1625" fmla="*/ 6591300 w 9144000"/>
              <a:gd name="connsiteY2-1626" fmla="*/ 2387384 h 2635034"/>
              <a:gd name="connsiteX3-1627" fmla="*/ 6000750 w 9144000"/>
              <a:gd name="connsiteY3-1628" fmla="*/ 1320584 h 2635034"/>
              <a:gd name="connsiteX4-1629" fmla="*/ 6197726 w 9144000"/>
              <a:gd name="connsiteY4-1630" fmla="*/ 1152105 h 2635034"/>
              <a:gd name="connsiteX5-1631" fmla="*/ 6619875 w 9144000"/>
              <a:gd name="connsiteY5-1632" fmla="*/ 1634909 h 2635034"/>
              <a:gd name="connsiteX6-1633" fmla="*/ 6562725 w 9144000"/>
              <a:gd name="connsiteY6-1634" fmla="*/ 168059 h 2635034"/>
              <a:gd name="connsiteX7-1635" fmla="*/ 6838950 w 9144000"/>
              <a:gd name="connsiteY7-1636" fmla="*/ 177584 h 2635034"/>
              <a:gd name="connsiteX8-1637" fmla="*/ 6905625 w 9144000"/>
              <a:gd name="connsiteY8-1638" fmla="*/ 1149134 h 2635034"/>
              <a:gd name="connsiteX9-1639" fmla="*/ 7239000 w 9144000"/>
              <a:gd name="connsiteY9-1640" fmla="*/ 1149134 h 2635034"/>
              <a:gd name="connsiteX10-1641" fmla="*/ 7629525 w 9144000"/>
              <a:gd name="connsiteY10-1642" fmla="*/ 1149134 h 2635034"/>
              <a:gd name="connsiteX11-1643" fmla="*/ 7915275 w 9144000"/>
              <a:gd name="connsiteY11-1644" fmla="*/ 1149134 h 2635034"/>
              <a:gd name="connsiteX12-1645" fmla="*/ 7896225 w 9144000"/>
              <a:gd name="connsiteY12-1646" fmla="*/ 1949234 h 2635034"/>
              <a:gd name="connsiteX13-1647" fmla="*/ 7658100 w 9144000"/>
              <a:gd name="connsiteY13-1648" fmla="*/ 2635034 h 2635034"/>
              <a:gd name="connsiteX14-1649" fmla="*/ 9144000 w 9144000"/>
              <a:gd name="connsiteY14-1650" fmla="*/ 2635034 h 2635034"/>
              <a:gd name="connsiteX0-1651" fmla="*/ 0 w 9144000"/>
              <a:gd name="connsiteY0-1652" fmla="*/ 2625509 h 2635034"/>
              <a:gd name="connsiteX1-1653" fmla="*/ 6592062 w 9144000"/>
              <a:gd name="connsiteY1-1654" fmla="*/ 2632825 h 2635034"/>
              <a:gd name="connsiteX2-1655" fmla="*/ 6591300 w 9144000"/>
              <a:gd name="connsiteY2-1656" fmla="*/ 2387384 h 2635034"/>
              <a:gd name="connsiteX3-1657" fmla="*/ 6000750 w 9144000"/>
              <a:gd name="connsiteY3-1658" fmla="*/ 1320584 h 2635034"/>
              <a:gd name="connsiteX4-1659" fmla="*/ 6197726 w 9144000"/>
              <a:gd name="connsiteY4-1660" fmla="*/ 1152105 h 2635034"/>
              <a:gd name="connsiteX5-1661" fmla="*/ 6619875 w 9144000"/>
              <a:gd name="connsiteY5-1662" fmla="*/ 1634909 h 2635034"/>
              <a:gd name="connsiteX6-1663" fmla="*/ 6562725 w 9144000"/>
              <a:gd name="connsiteY6-1664" fmla="*/ 168059 h 2635034"/>
              <a:gd name="connsiteX7-1665" fmla="*/ 6838950 w 9144000"/>
              <a:gd name="connsiteY7-1666" fmla="*/ 177584 h 2635034"/>
              <a:gd name="connsiteX8-1667" fmla="*/ 6905625 w 9144000"/>
              <a:gd name="connsiteY8-1668" fmla="*/ 1149134 h 2635034"/>
              <a:gd name="connsiteX9-1669" fmla="*/ 7239000 w 9144000"/>
              <a:gd name="connsiteY9-1670" fmla="*/ 1149134 h 2635034"/>
              <a:gd name="connsiteX10-1671" fmla="*/ 7629525 w 9144000"/>
              <a:gd name="connsiteY10-1672" fmla="*/ 1149134 h 2635034"/>
              <a:gd name="connsiteX11-1673" fmla="*/ 7915275 w 9144000"/>
              <a:gd name="connsiteY11-1674" fmla="*/ 1149134 h 2635034"/>
              <a:gd name="connsiteX12-1675" fmla="*/ 7896225 w 9144000"/>
              <a:gd name="connsiteY12-1676" fmla="*/ 1949234 h 2635034"/>
              <a:gd name="connsiteX13-1677" fmla="*/ 7658100 w 9144000"/>
              <a:gd name="connsiteY13-1678" fmla="*/ 2635034 h 2635034"/>
              <a:gd name="connsiteX14-1679" fmla="*/ 9144000 w 9144000"/>
              <a:gd name="connsiteY14-1680" fmla="*/ 2635034 h 2635034"/>
              <a:gd name="connsiteX0-1681" fmla="*/ 0 w 9144000"/>
              <a:gd name="connsiteY0-1682" fmla="*/ 2625509 h 2635034"/>
              <a:gd name="connsiteX1-1683" fmla="*/ 6592062 w 9144000"/>
              <a:gd name="connsiteY1-1684" fmla="*/ 2632825 h 2635034"/>
              <a:gd name="connsiteX2-1685" fmla="*/ 6591300 w 9144000"/>
              <a:gd name="connsiteY2-1686" fmla="*/ 2387384 h 2635034"/>
              <a:gd name="connsiteX3-1687" fmla="*/ 6000750 w 9144000"/>
              <a:gd name="connsiteY3-1688" fmla="*/ 1320584 h 2635034"/>
              <a:gd name="connsiteX4-1689" fmla="*/ 6197726 w 9144000"/>
              <a:gd name="connsiteY4-1690" fmla="*/ 1152105 h 2635034"/>
              <a:gd name="connsiteX5-1691" fmla="*/ 6619875 w 9144000"/>
              <a:gd name="connsiteY5-1692" fmla="*/ 1634909 h 2635034"/>
              <a:gd name="connsiteX6-1693" fmla="*/ 6562725 w 9144000"/>
              <a:gd name="connsiteY6-1694" fmla="*/ 168059 h 2635034"/>
              <a:gd name="connsiteX7-1695" fmla="*/ 6838950 w 9144000"/>
              <a:gd name="connsiteY7-1696" fmla="*/ 177584 h 2635034"/>
              <a:gd name="connsiteX8-1697" fmla="*/ 6905625 w 9144000"/>
              <a:gd name="connsiteY8-1698" fmla="*/ 1149134 h 2635034"/>
              <a:gd name="connsiteX9-1699" fmla="*/ 7239000 w 9144000"/>
              <a:gd name="connsiteY9-1700" fmla="*/ 1149134 h 2635034"/>
              <a:gd name="connsiteX10-1701" fmla="*/ 7625868 w 9144000"/>
              <a:gd name="connsiteY10-1702" fmla="*/ 1178395 h 2635034"/>
              <a:gd name="connsiteX11-1703" fmla="*/ 7915275 w 9144000"/>
              <a:gd name="connsiteY11-1704" fmla="*/ 1149134 h 2635034"/>
              <a:gd name="connsiteX12-1705" fmla="*/ 7896225 w 9144000"/>
              <a:gd name="connsiteY12-1706" fmla="*/ 1949234 h 2635034"/>
              <a:gd name="connsiteX13-1707" fmla="*/ 7658100 w 9144000"/>
              <a:gd name="connsiteY13-1708" fmla="*/ 2635034 h 2635034"/>
              <a:gd name="connsiteX14-1709" fmla="*/ 9144000 w 9144000"/>
              <a:gd name="connsiteY14-1710" fmla="*/ 2635034 h 2635034"/>
              <a:gd name="connsiteX0-1711" fmla="*/ 0 w 9144000"/>
              <a:gd name="connsiteY0-1712" fmla="*/ 2625509 h 2635034"/>
              <a:gd name="connsiteX1-1713" fmla="*/ 6592062 w 9144000"/>
              <a:gd name="connsiteY1-1714" fmla="*/ 2632825 h 2635034"/>
              <a:gd name="connsiteX2-1715" fmla="*/ 6591300 w 9144000"/>
              <a:gd name="connsiteY2-1716" fmla="*/ 2387384 h 2635034"/>
              <a:gd name="connsiteX3-1717" fmla="*/ 6000750 w 9144000"/>
              <a:gd name="connsiteY3-1718" fmla="*/ 1320584 h 2635034"/>
              <a:gd name="connsiteX4-1719" fmla="*/ 6197726 w 9144000"/>
              <a:gd name="connsiteY4-1720" fmla="*/ 1152105 h 2635034"/>
              <a:gd name="connsiteX5-1721" fmla="*/ 6619875 w 9144000"/>
              <a:gd name="connsiteY5-1722" fmla="*/ 1634909 h 2635034"/>
              <a:gd name="connsiteX6-1723" fmla="*/ 6562725 w 9144000"/>
              <a:gd name="connsiteY6-1724" fmla="*/ 168059 h 2635034"/>
              <a:gd name="connsiteX7-1725" fmla="*/ 6838950 w 9144000"/>
              <a:gd name="connsiteY7-1726" fmla="*/ 177584 h 2635034"/>
              <a:gd name="connsiteX8-1727" fmla="*/ 6905625 w 9144000"/>
              <a:gd name="connsiteY8-1728" fmla="*/ 1149134 h 2635034"/>
              <a:gd name="connsiteX9-1729" fmla="*/ 7239000 w 9144000"/>
              <a:gd name="connsiteY9-1730" fmla="*/ 1149134 h 2635034"/>
              <a:gd name="connsiteX10-1731" fmla="*/ 7625868 w 9144000"/>
              <a:gd name="connsiteY10-1732" fmla="*/ 1178395 h 2635034"/>
              <a:gd name="connsiteX11-1733" fmla="*/ 7915275 w 9144000"/>
              <a:gd name="connsiteY11-1734" fmla="*/ 1149134 h 2635034"/>
              <a:gd name="connsiteX12-1735" fmla="*/ 7896225 w 9144000"/>
              <a:gd name="connsiteY12-1736" fmla="*/ 1949234 h 2635034"/>
              <a:gd name="connsiteX13-1737" fmla="*/ 7658100 w 9144000"/>
              <a:gd name="connsiteY13-1738" fmla="*/ 2635034 h 2635034"/>
              <a:gd name="connsiteX14-1739" fmla="*/ 9144000 w 9144000"/>
              <a:gd name="connsiteY14-1740" fmla="*/ 2635034 h 2635034"/>
              <a:gd name="connsiteX0-1741" fmla="*/ 0 w 9144000"/>
              <a:gd name="connsiteY0-1742" fmla="*/ 2625509 h 2635034"/>
              <a:gd name="connsiteX1-1743" fmla="*/ 6592062 w 9144000"/>
              <a:gd name="connsiteY1-1744" fmla="*/ 2632825 h 2635034"/>
              <a:gd name="connsiteX2-1745" fmla="*/ 6591300 w 9144000"/>
              <a:gd name="connsiteY2-1746" fmla="*/ 2387384 h 2635034"/>
              <a:gd name="connsiteX3-1747" fmla="*/ 6000750 w 9144000"/>
              <a:gd name="connsiteY3-1748" fmla="*/ 1320584 h 2635034"/>
              <a:gd name="connsiteX4-1749" fmla="*/ 6197726 w 9144000"/>
              <a:gd name="connsiteY4-1750" fmla="*/ 1152105 h 2635034"/>
              <a:gd name="connsiteX5-1751" fmla="*/ 6619875 w 9144000"/>
              <a:gd name="connsiteY5-1752" fmla="*/ 1634909 h 2635034"/>
              <a:gd name="connsiteX6-1753" fmla="*/ 6562725 w 9144000"/>
              <a:gd name="connsiteY6-1754" fmla="*/ 168059 h 2635034"/>
              <a:gd name="connsiteX7-1755" fmla="*/ 6838950 w 9144000"/>
              <a:gd name="connsiteY7-1756" fmla="*/ 177584 h 2635034"/>
              <a:gd name="connsiteX8-1757" fmla="*/ 6905625 w 9144000"/>
              <a:gd name="connsiteY8-1758" fmla="*/ 1149134 h 2635034"/>
              <a:gd name="connsiteX9-1759" fmla="*/ 7239000 w 9144000"/>
              <a:gd name="connsiteY9-1760" fmla="*/ 1149134 h 2635034"/>
              <a:gd name="connsiteX10-1761" fmla="*/ 7625868 w 9144000"/>
              <a:gd name="connsiteY10-1762" fmla="*/ 1178395 h 2635034"/>
              <a:gd name="connsiteX11-1763" fmla="*/ 7915275 w 9144000"/>
              <a:gd name="connsiteY11-1764" fmla="*/ 1149134 h 2635034"/>
              <a:gd name="connsiteX12-1765" fmla="*/ 7896225 w 9144000"/>
              <a:gd name="connsiteY12-1766" fmla="*/ 1949234 h 2635034"/>
              <a:gd name="connsiteX13-1767" fmla="*/ 7658100 w 9144000"/>
              <a:gd name="connsiteY13-1768" fmla="*/ 2635034 h 2635034"/>
              <a:gd name="connsiteX14-1769" fmla="*/ 9144000 w 9144000"/>
              <a:gd name="connsiteY14-1770" fmla="*/ 2635034 h 2635034"/>
              <a:gd name="connsiteX0-1771" fmla="*/ 0 w 9144000"/>
              <a:gd name="connsiteY0-1772" fmla="*/ 2625509 h 2635034"/>
              <a:gd name="connsiteX1-1773" fmla="*/ 6592062 w 9144000"/>
              <a:gd name="connsiteY1-1774" fmla="*/ 2632825 h 2635034"/>
              <a:gd name="connsiteX2-1775" fmla="*/ 6591300 w 9144000"/>
              <a:gd name="connsiteY2-1776" fmla="*/ 2387384 h 2635034"/>
              <a:gd name="connsiteX3-1777" fmla="*/ 6000750 w 9144000"/>
              <a:gd name="connsiteY3-1778" fmla="*/ 1320584 h 2635034"/>
              <a:gd name="connsiteX4-1779" fmla="*/ 6197726 w 9144000"/>
              <a:gd name="connsiteY4-1780" fmla="*/ 1152105 h 2635034"/>
              <a:gd name="connsiteX5-1781" fmla="*/ 6619875 w 9144000"/>
              <a:gd name="connsiteY5-1782" fmla="*/ 1634909 h 2635034"/>
              <a:gd name="connsiteX6-1783" fmla="*/ 6562725 w 9144000"/>
              <a:gd name="connsiteY6-1784" fmla="*/ 168059 h 2635034"/>
              <a:gd name="connsiteX7-1785" fmla="*/ 6838950 w 9144000"/>
              <a:gd name="connsiteY7-1786" fmla="*/ 177584 h 2635034"/>
              <a:gd name="connsiteX8-1787" fmla="*/ 6905625 w 9144000"/>
              <a:gd name="connsiteY8-1788" fmla="*/ 1149134 h 2635034"/>
              <a:gd name="connsiteX9-1789" fmla="*/ 7239000 w 9144000"/>
              <a:gd name="connsiteY9-1790" fmla="*/ 1149134 h 2635034"/>
              <a:gd name="connsiteX10-1791" fmla="*/ 7625868 w 9144000"/>
              <a:gd name="connsiteY10-1792" fmla="*/ 1178395 h 2635034"/>
              <a:gd name="connsiteX11-1793" fmla="*/ 7915275 w 9144000"/>
              <a:gd name="connsiteY11-1794" fmla="*/ 1149134 h 2635034"/>
              <a:gd name="connsiteX12-1795" fmla="*/ 7896225 w 9144000"/>
              <a:gd name="connsiteY12-1796" fmla="*/ 1949234 h 2635034"/>
              <a:gd name="connsiteX13-1797" fmla="*/ 7658100 w 9144000"/>
              <a:gd name="connsiteY13-1798" fmla="*/ 2635034 h 2635034"/>
              <a:gd name="connsiteX14-1799" fmla="*/ 9144000 w 9144000"/>
              <a:gd name="connsiteY14-1800" fmla="*/ 2635034 h 2635034"/>
              <a:gd name="connsiteX0-1801" fmla="*/ 0 w 9144000"/>
              <a:gd name="connsiteY0-1802" fmla="*/ 2625509 h 2635034"/>
              <a:gd name="connsiteX1-1803" fmla="*/ 6592062 w 9144000"/>
              <a:gd name="connsiteY1-1804" fmla="*/ 2632825 h 2635034"/>
              <a:gd name="connsiteX2-1805" fmla="*/ 6591300 w 9144000"/>
              <a:gd name="connsiteY2-1806" fmla="*/ 2387384 h 2635034"/>
              <a:gd name="connsiteX3-1807" fmla="*/ 6000750 w 9144000"/>
              <a:gd name="connsiteY3-1808" fmla="*/ 1320584 h 2635034"/>
              <a:gd name="connsiteX4-1809" fmla="*/ 6197726 w 9144000"/>
              <a:gd name="connsiteY4-1810" fmla="*/ 1152105 h 2635034"/>
              <a:gd name="connsiteX5-1811" fmla="*/ 6619875 w 9144000"/>
              <a:gd name="connsiteY5-1812" fmla="*/ 1634909 h 2635034"/>
              <a:gd name="connsiteX6-1813" fmla="*/ 6562725 w 9144000"/>
              <a:gd name="connsiteY6-1814" fmla="*/ 168059 h 2635034"/>
              <a:gd name="connsiteX7-1815" fmla="*/ 6838950 w 9144000"/>
              <a:gd name="connsiteY7-1816" fmla="*/ 177584 h 2635034"/>
              <a:gd name="connsiteX8-1817" fmla="*/ 6905625 w 9144000"/>
              <a:gd name="connsiteY8-1818" fmla="*/ 1149134 h 2635034"/>
              <a:gd name="connsiteX9-1819" fmla="*/ 7239000 w 9144000"/>
              <a:gd name="connsiteY9-1820" fmla="*/ 1149134 h 2635034"/>
              <a:gd name="connsiteX10-1821" fmla="*/ 7625868 w 9144000"/>
              <a:gd name="connsiteY10-1822" fmla="*/ 1178395 h 2635034"/>
              <a:gd name="connsiteX11-1823" fmla="*/ 7915275 w 9144000"/>
              <a:gd name="connsiteY11-1824" fmla="*/ 1149134 h 2635034"/>
              <a:gd name="connsiteX12-1825" fmla="*/ 7877937 w 9144000"/>
              <a:gd name="connsiteY12-1826" fmla="*/ 1945576 h 2635034"/>
              <a:gd name="connsiteX13-1827" fmla="*/ 7658100 w 9144000"/>
              <a:gd name="connsiteY13-1828" fmla="*/ 2635034 h 2635034"/>
              <a:gd name="connsiteX14-1829" fmla="*/ 9144000 w 9144000"/>
              <a:gd name="connsiteY14-1830" fmla="*/ 2635034 h 2635034"/>
              <a:gd name="connsiteX0-1831" fmla="*/ 0 w 9144000"/>
              <a:gd name="connsiteY0-1832" fmla="*/ 2625509 h 2635034"/>
              <a:gd name="connsiteX1-1833" fmla="*/ 6592062 w 9144000"/>
              <a:gd name="connsiteY1-1834" fmla="*/ 2632825 h 2635034"/>
              <a:gd name="connsiteX2-1835" fmla="*/ 6591300 w 9144000"/>
              <a:gd name="connsiteY2-1836" fmla="*/ 2387384 h 2635034"/>
              <a:gd name="connsiteX3-1837" fmla="*/ 6000750 w 9144000"/>
              <a:gd name="connsiteY3-1838" fmla="*/ 1320584 h 2635034"/>
              <a:gd name="connsiteX4-1839" fmla="*/ 6197726 w 9144000"/>
              <a:gd name="connsiteY4-1840" fmla="*/ 1152105 h 2635034"/>
              <a:gd name="connsiteX5-1841" fmla="*/ 6619875 w 9144000"/>
              <a:gd name="connsiteY5-1842" fmla="*/ 1634909 h 2635034"/>
              <a:gd name="connsiteX6-1843" fmla="*/ 6562725 w 9144000"/>
              <a:gd name="connsiteY6-1844" fmla="*/ 168059 h 2635034"/>
              <a:gd name="connsiteX7-1845" fmla="*/ 6838950 w 9144000"/>
              <a:gd name="connsiteY7-1846" fmla="*/ 177584 h 2635034"/>
              <a:gd name="connsiteX8-1847" fmla="*/ 6905625 w 9144000"/>
              <a:gd name="connsiteY8-1848" fmla="*/ 1149134 h 2635034"/>
              <a:gd name="connsiteX9-1849" fmla="*/ 7239000 w 9144000"/>
              <a:gd name="connsiteY9-1850" fmla="*/ 1149134 h 2635034"/>
              <a:gd name="connsiteX10-1851" fmla="*/ 7625868 w 9144000"/>
              <a:gd name="connsiteY10-1852" fmla="*/ 1178395 h 2635034"/>
              <a:gd name="connsiteX11-1853" fmla="*/ 7915275 w 9144000"/>
              <a:gd name="connsiteY11-1854" fmla="*/ 1149134 h 2635034"/>
              <a:gd name="connsiteX12-1855" fmla="*/ 7877937 w 9144000"/>
              <a:gd name="connsiteY12-1856" fmla="*/ 1945576 h 2635034"/>
              <a:gd name="connsiteX13-1857" fmla="*/ 7658100 w 9144000"/>
              <a:gd name="connsiteY13-1858" fmla="*/ 2635034 h 2635034"/>
              <a:gd name="connsiteX14-1859" fmla="*/ 9144000 w 9144000"/>
              <a:gd name="connsiteY14-1860" fmla="*/ 2635034 h 2635034"/>
              <a:gd name="connsiteX0-1861" fmla="*/ 0 w 9144000"/>
              <a:gd name="connsiteY0-1862" fmla="*/ 2625509 h 2635034"/>
              <a:gd name="connsiteX1-1863" fmla="*/ 6592062 w 9144000"/>
              <a:gd name="connsiteY1-1864" fmla="*/ 2632825 h 2635034"/>
              <a:gd name="connsiteX2-1865" fmla="*/ 6591300 w 9144000"/>
              <a:gd name="connsiteY2-1866" fmla="*/ 2387384 h 2635034"/>
              <a:gd name="connsiteX3-1867" fmla="*/ 6000750 w 9144000"/>
              <a:gd name="connsiteY3-1868" fmla="*/ 1320584 h 2635034"/>
              <a:gd name="connsiteX4-1869" fmla="*/ 6197726 w 9144000"/>
              <a:gd name="connsiteY4-1870" fmla="*/ 1152105 h 2635034"/>
              <a:gd name="connsiteX5-1871" fmla="*/ 6619875 w 9144000"/>
              <a:gd name="connsiteY5-1872" fmla="*/ 1634909 h 2635034"/>
              <a:gd name="connsiteX6-1873" fmla="*/ 6562725 w 9144000"/>
              <a:gd name="connsiteY6-1874" fmla="*/ 168059 h 2635034"/>
              <a:gd name="connsiteX7-1875" fmla="*/ 6838950 w 9144000"/>
              <a:gd name="connsiteY7-1876" fmla="*/ 177584 h 2635034"/>
              <a:gd name="connsiteX8-1877" fmla="*/ 6905625 w 9144000"/>
              <a:gd name="connsiteY8-1878" fmla="*/ 1149134 h 2635034"/>
              <a:gd name="connsiteX9-1879" fmla="*/ 7239000 w 9144000"/>
              <a:gd name="connsiteY9-1880" fmla="*/ 1149134 h 2635034"/>
              <a:gd name="connsiteX10-1881" fmla="*/ 7625868 w 9144000"/>
              <a:gd name="connsiteY10-1882" fmla="*/ 1178395 h 2635034"/>
              <a:gd name="connsiteX11-1883" fmla="*/ 7915275 w 9144000"/>
              <a:gd name="connsiteY11-1884" fmla="*/ 1149134 h 2635034"/>
              <a:gd name="connsiteX12-1885" fmla="*/ 7877937 w 9144000"/>
              <a:gd name="connsiteY12-1886" fmla="*/ 1945576 h 2635034"/>
              <a:gd name="connsiteX13-1887" fmla="*/ 7658100 w 9144000"/>
              <a:gd name="connsiteY13-1888" fmla="*/ 2635034 h 2635034"/>
              <a:gd name="connsiteX14-1889" fmla="*/ 9144000 w 9144000"/>
              <a:gd name="connsiteY14-1890" fmla="*/ 2635034 h 2635034"/>
              <a:gd name="connsiteX0-1891" fmla="*/ 0 w 9144000"/>
              <a:gd name="connsiteY0-1892" fmla="*/ 2625509 h 2635034"/>
              <a:gd name="connsiteX1-1893" fmla="*/ 6592062 w 9144000"/>
              <a:gd name="connsiteY1-1894" fmla="*/ 2632825 h 2635034"/>
              <a:gd name="connsiteX2-1895" fmla="*/ 6591300 w 9144000"/>
              <a:gd name="connsiteY2-1896" fmla="*/ 2387384 h 2635034"/>
              <a:gd name="connsiteX3-1897" fmla="*/ 6000750 w 9144000"/>
              <a:gd name="connsiteY3-1898" fmla="*/ 1320584 h 2635034"/>
              <a:gd name="connsiteX4-1899" fmla="*/ 6197726 w 9144000"/>
              <a:gd name="connsiteY4-1900" fmla="*/ 1152105 h 2635034"/>
              <a:gd name="connsiteX5-1901" fmla="*/ 6619875 w 9144000"/>
              <a:gd name="connsiteY5-1902" fmla="*/ 1634909 h 2635034"/>
              <a:gd name="connsiteX6-1903" fmla="*/ 6562725 w 9144000"/>
              <a:gd name="connsiteY6-1904" fmla="*/ 168059 h 2635034"/>
              <a:gd name="connsiteX7-1905" fmla="*/ 6838950 w 9144000"/>
              <a:gd name="connsiteY7-1906" fmla="*/ 177584 h 2635034"/>
              <a:gd name="connsiteX8-1907" fmla="*/ 6905625 w 9144000"/>
              <a:gd name="connsiteY8-1908" fmla="*/ 1149134 h 2635034"/>
              <a:gd name="connsiteX9-1909" fmla="*/ 7239000 w 9144000"/>
              <a:gd name="connsiteY9-1910" fmla="*/ 1149134 h 2635034"/>
              <a:gd name="connsiteX10-1911" fmla="*/ 7625868 w 9144000"/>
              <a:gd name="connsiteY10-1912" fmla="*/ 1178395 h 2635034"/>
              <a:gd name="connsiteX11-1913" fmla="*/ 7915275 w 9144000"/>
              <a:gd name="connsiteY11-1914" fmla="*/ 1149134 h 2635034"/>
              <a:gd name="connsiteX12-1915" fmla="*/ 7877937 w 9144000"/>
              <a:gd name="connsiteY12-1916" fmla="*/ 1945576 h 2635034"/>
              <a:gd name="connsiteX13-1917" fmla="*/ 7658100 w 9144000"/>
              <a:gd name="connsiteY13-1918" fmla="*/ 2635034 h 2635034"/>
              <a:gd name="connsiteX14-1919" fmla="*/ 9144000 w 9144000"/>
              <a:gd name="connsiteY14-1920" fmla="*/ 2635034 h 2635034"/>
              <a:gd name="connsiteX0-1921" fmla="*/ 0 w 9144000"/>
              <a:gd name="connsiteY0-1922" fmla="*/ 2625509 h 2635034"/>
              <a:gd name="connsiteX1-1923" fmla="*/ 6592062 w 9144000"/>
              <a:gd name="connsiteY1-1924" fmla="*/ 2632825 h 2635034"/>
              <a:gd name="connsiteX2-1925" fmla="*/ 6591300 w 9144000"/>
              <a:gd name="connsiteY2-1926" fmla="*/ 2387384 h 2635034"/>
              <a:gd name="connsiteX3-1927" fmla="*/ 6000750 w 9144000"/>
              <a:gd name="connsiteY3-1928" fmla="*/ 1320584 h 2635034"/>
              <a:gd name="connsiteX4-1929" fmla="*/ 6197726 w 9144000"/>
              <a:gd name="connsiteY4-1930" fmla="*/ 1152105 h 2635034"/>
              <a:gd name="connsiteX5-1931" fmla="*/ 6619875 w 9144000"/>
              <a:gd name="connsiteY5-1932" fmla="*/ 1634909 h 2635034"/>
              <a:gd name="connsiteX6-1933" fmla="*/ 6562725 w 9144000"/>
              <a:gd name="connsiteY6-1934" fmla="*/ 168059 h 2635034"/>
              <a:gd name="connsiteX7-1935" fmla="*/ 6838950 w 9144000"/>
              <a:gd name="connsiteY7-1936" fmla="*/ 177584 h 2635034"/>
              <a:gd name="connsiteX8-1937" fmla="*/ 6905625 w 9144000"/>
              <a:gd name="connsiteY8-1938" fmla="*/ 1149134 h 2635034"/>
              <a:gd name="connsiteX9-1939" fmla="*/ 7239000 w 9144000"/>
              <a:gd name="connsiteY9-1940" fmla="*/ 1149134 h 2635034"/>
              <a:gd name="connsiteX10-1941" fmla="*/ 7625868 w 9144000"/>
              <a:gd name="connsiteY10-1942" fmla="*/ 1178395 h 2635034"/>
              <a:gd name="connsiteX11-1943" fmla="*/ 7922590 w 9144000"/>
              <a:gd name="connsiteY11-1944" fmla="*/ 1167422 h 2635034"/>
              <a:gd name="connsiteX12-1945" fmla="*/ 7877937 w 9144000"/>
              <a:gd name="connsiteY12-1946" fmla="*/ 1945576 h 2635034"/>
              <a:gd name="connsiteX13-1947" fmla="*/ 7658100 w 9144000"/>
              <a:gd name="connsiteY13-1948" fmla="*/ 2635034 h 2635034"/>
              <a:gd name="connsiteX14-1949" fmla="*/ 9144000 w 9144000"/>
              <a:gd name="connsiteY14-1950" fmla="*/ 2635034 h 2635034"/>
              <a:gd name="connsiteX0-1951" fmla="*/ 0 w 9144000"/>
              <a:gd name="connsiteY0-1952" fmla="*/ 2625509 h 2635034"/>
              <a:gd name="connsiteX1-1953" fmla="*/ 6592062 w 9144000"/>
              <a:gd name="connsiteY1-1954" fmla="*/ 2632825 h 2635034"/>
              <a:gd name="connsiteX2-1955" fmla="*/ 6591300 w 9144000"/>
              <a:gd name="connsiteY2-1956" fmla="*/ 2387384 h 2635034"/>
              <a:gd name="connsiteX3-1957" fmla="*/ 6000750 w 9144000"/>
              <a:gd name="connsiteY3-1958" fmla="*/ 1320584 h 2635034"/>
              <a:gd name="connsiteX4-1959" fmla="*/ 6197726 w 9144000"/>
              <a:gd name="connsiteY4-1960" fmla="*/ 1152105 h 2635034"/>
              <a:gd name="connsiteX5-1961" fmla="*/ 6619875 w 9144000"/>
              <a:gd name="connsiteY5-1962" fmla="*/ 1634909 h 2635034"/>
              <a:gd name="connsiteX6-1963" fmla="*/ 6562725 w 9144000"/>
              <a:gd name="connsiteY6-1964" fmla="*/ 168059 h 2635034"/>
              <a:gd name="connsiteX7-1965" fmla="*/ 6838950 w 9144000"/>
              <a:gd name="connsiteY7-1966" fmla="*/ 177584 h 2635034"/>
              <a:gd name="connsiteX8-1967" fmla="*/ 6905625 w 9144000"/>
              <a:gd name="connsiteY8-1968" fmla="*/ 1149134 h 2635034"/>
              <a:gd name="connsiteX9-1969" fmla="*/ 7239000 w 9144000"/>
              <a:gd name="connsiteY9-1970" fmla="*/ 1149134 h 2635034"/>
              <a:gd name="connsiteX10-1971" fmla="*/ 7625868 w 9144000"/>
              <a:gd name="connsiteY10-1972" fmla="*/ 1178395 h 2635034"/>
              <a:gd name="connsiteX11-1973" fmla="*/ 7922590 w 9144000"/>
              <a:gd name="connsiteY11-1974" fmla="*/ 1167422 h 2635034"/>
              <a:gd name="connsiteX12-1975" fmla="*/ 7877937 w 9144000"/>
              <a:gd name="connsiteY12-1976" fmla="*/ 1945576 h 2635034"/>
              <a:gd name="connsiteX13-1977" fmla="*/ 7658100 w 9144000"/>
              <a:gd name="connsiteY13-1978" fmla="*/ 2635034 h 2635034"/>
              <a:gd name="connsiteX14-1979" fmla="*/ 9144000 w 9144000"/>
              <a:gd name="connsiteY14-1980" fmla="*/ 2635034 h 2635034"/>
              <a:gd name="connsiteX0-1981" fmla="*/ 0 w 9144000"/>
              <a:gd name="connsiteY0-1982" fmla="*/ 2625509 h 2635034"/>
              <a:gd name="connsiteX1-1983" fmla="*/ 6592062 w 9144000"/>
              <a:gd name="connsiteY1-1984" fmla="*/ 2632825 h 2635034"/>
              <a:gd name="connsiteX2-1985" fmla="*/ 6591300 w 9144000"/>
              <a:gd name="connsiteY2-1986" fmla="*/ 2387384 h 2635034"/>
              <a:gd name="connsiteX3-1987" fmla="*/ 6000750 w 9144000"/>
              <a:gd name="connsiteY3-1988" fmla="*/ 1320584 h 2635034"/>
              <a:gd name="connsiteX4-1989" fmla="*/ 6197726 w 9144000"/>
              <a:gd name="connsiteY4-1990" fmla="*/ 1152105 h 2635034"/>
              <a:gd name="connsiteX5-1991" fmla="*/ 6619875 w 9144000"/>
              <a:gd name="connsiteY5-1992" fmla="*/ 1634909 h 2635034"/>
              <a:gd name="connsiteX6-1993" fmla="*/ 6562725 w 9144000"/>
              <a:gd name="connsiteY6-1994" fmla="*/ 168059 h 2635034"/>
              <a:gd name="connsiteX7-1995" fmla="*/ 6838950 w 9144000"/>
              <a:gd name="connsiteY7-1996" fmla="*/ 177584 h 2635034"/>
              <a:gd name="connsiteX8-1997" fmla="*/ 6905625 w 9144000"/>
              <a:gd name="connsiteY8-1998" fmla="*/ 1149134 h 2635034"/>
              <a:gd name="connsiteX9-1999" fmla="*/ 7239000 w 9144000"/>
              <a:gd name="connsiteY9-2000" fmla="*/ 1149134 h 2635034"/>
              <a:gd name="connsiteX10-2001" fmla="*/ 7625868 w 9144000"/>
              <a:gd name="connsiteY10-2002" fmla="*/ 1178395 h 2635034"/>
              <a:gd name="connsiteX11-2003" fmla="*/ 7732165 w 9144000"/>
              <a:gd name="connsiteY11-2004" fmla="*/ 854927 h 2635034"/>
              <a:gd name="connsiteX12-2005" fmla="*/ 7922590 w 9144000"/>
              <a:gd name="connsiteY12-2006" fmla="*/ 1167422 h 2635034"/>
              <a:gd name="connsiteX13-2007" fmla="*/ 7877937 w 9144000"/>
              <a:gd name="connsiteY13-2008" fmla="*/ 1945576 h 2635034"/>
              <a:gd name="connsiteX14-2009" fmla="*/ 7658100 w 9144000"/>
              <a:gd name="connsiteY14-2010" fmla="*/ 2635034 h 2635034"/>
              <a:gd name="connsiteX15" fmla="*/ 9144000 w 9144000"/>
              <a:gd name="connsiteY15" fmla="*/ 2635034 h 2635034"/>
              <a:gd name="connsiteX0-2011" fmla="*/ 0 w 9144000"/>
              <a:gd name="connsiteY0-2012" fmla="*/ 2625509 h 2635034"/>
              <a:gd name="connsiteX1-2013" fmla="*/ 6592062 w 9144000"/>
              <a:gd name="connsiteY1-2014" fmla="*/ 2632825 h 2635034"/>
              <a:gd name="connsiteX2-2015" fmla="*/ 6591300 w 9144000"/>
              <a:gd name="connsiteY2-2016" fmla="*/ 2387384 h 2635034"/>
              <a:gd name="connsiteX3-2017" fmla="*/ 6000750 w 9144000"/>
              <a:gd name="connsiteY3-2018" fmla="*/ 1320584 h 2635034"/>
              <a:gd name="connsiteX4-2019" fmla="*/ 6197726 w 9144000"/>
              <a:gd name="connsiteY4-2020" fmla="*/ 1152105 h 2635034"/>
              <a:gd name="connsiteX5-2021" fmla="*/ 6619875 w 9144000"/>
              <a:gd name="connsiteY5-2022" fmla="*/ 1634909 h 2635034"/>
              <a:gd name="connsiteX6-2023" fmla="*/ 6562725 w 9144000"/>
              <a:gd name="connsiteY6-2024" fmla="*/ 168059 h 2635034"/>
              <a:gd name="connsiteX7-2025" fmla="*/ 6838950 w 9144000"/>
              <a:gd name="connsiteY7-2026" fmla="*/ 177584 h 2635034"/>
              <a:gd name="connsiteX8-2027" fmla="*/ 6905625 w 9144000"/>
              <a:gd name="connsiteY8-2028" fmla="*/ 1149134 h 2635034"/>
              <a:gd name="connsiteX9-2029" fmla="*/ 7239000 w 9144000"/>
              <a:gd name="connsiteY9-2030" fmla="*/ 1149134 h 2635034"/>
              <a:gd name="connsiteX10-2031" fmla="*/ 7399324 w 9144000"/>
              <a:gd name="connsiteY10-2032" fmla="*/ 792748 h 2635034"/>
              <a:gd name="connsiteX11-2033" fmla="*/ 7625868 w 9144000"/>
              <a:gd name="connsiteY11-2034" fmla="*/ 1178395 h 2635034"/>
              <a:gd name="connsiteX12-2035" fmla="*/ 7732165 w 9144000"/>
              <a:gd name="connsiteY12-2036" fmla="*/ 854927 h 2635034"/>
              <a:gd name="connsiteX13-2037" fmla="*/ 7922590 w 9144000"/>
              <a:gd name="connsiteY13-2038" fmla="*/ 1167422 h 2635034"/>
              <a:gd name="connsiteX14-2039" fmla="*/ 7877937 w 9144000"/>
              <a:gd name="connsiteY14-2040" fmla="*/ 1945576 h 2635034"/>
              <a:gd name="connsiteX15-2041" fmla="*/ 7658100 w 9144000"/>
              <a:gd name="connsiteY15-2042" fmla="*/ 2635034 h 2635034"/>
              <a:gd name="connsiteX16" fmla="*/ 9144000 w 9144000"/>
              <a:gd name="connsiteY16" fmla="*/ 2635034 h 2635034"/>
              <a:gd name="connsiteX0-2043" fmla="*/ 0 w 9144000"/>
              <a:gd name="connsiteY0-2044" fmla="*/ 2625509 h 2635034"/>
              <a:gd name="connsiteX1-2045" fmla="*/ 6592062 w 9144000"/>
              <a:gd name="connsiteY1-2046" fmla="*/ 2632825 h 2635034"/>
              <a:gd name="connsiteX2-2047" fmla="*/ 6591300 w 9144000"/>
              <a:gd name="connsiteY2-2048" fmla="*/ 2387384 h 2635034"/>
              <a:gd name="connsiteX3-2049" fmla="*/ 6000750 w 9144000"/>
              <a:gd name="connsiteY3-2050" fmla="*/ 1320584 h 2635034"/>
              <a:gd name="connsiteX4-2051" fmla="*/ 6197726 w 9144000"/>
              <a:gd name="connsiteY4-2052" fmla="*/ 1152105 h 2635034"/>
              <a:gd name="connsiteX5-2053" fmla="*/ 6619875 w 9144000"/>
              <a:gd name="connsiteY5-2054" fmla="*/ 1634909 h 2635034"/>
              <a:gd name="connsiteX6-2055" fmla="*/ 6562725 w 9144000"/>
              <a:gd name="connsiteY6-2056" fmla="*/ 168059 h 2635034"/>
              <a:gd name="connsiteX7-2057" fmla="*/ 6838950 w 9144000"/>
              <a:gd name="connsiteY7-2058" fmla="*/ 177584 h 2635034"/>
              <a:gd name="connsiteX8-2059" fmla="*/ 6905625 w 9144000"/>
              <a:gd name="connsiteY8-2060" fmla="*/ 1149134 h 2635034"/>
              <a:gd name="connsiteX9-2061" fmla="*/ 7040879 w 9144000"/>
              <a:gd name="connsiteY9-2062" fmla="*/ 796405 h 2635034"/>
              <a:gd name="connsiteX10-2063" fmla="*/ 7239000 w 9144000"/>
              <a:gd name="connsiteY10-2064" fmla="*/ 1149134 h 2635034"/>
              <a:gd name="connsiteX11-2065" fmla="*/ 7399324 w 9144000"/>
              <a:gd name="connsiteY11-2066" fmla="*/ 792748 h 2635034"/>
              <a:gd name="connsiteX12-2067" fmla="*/ 7625868 w 9144000"/>
              <a:gd name="connsiteY12-2068" fmla="*/ 1178395 h 2635034"/>
              <a:gd name="connsiteX13-2069" fmla="*/ 7732165 w 9144000"/>
              <a:gd name="connsiteY13-2070" fmla="*/ 854927 h 2635034"/>
              <a:gd name="connsiteX14-2071" fmla="*/ 7922590 w 9144000"/>
              <a:gd name="connsiteY14-2072" fmla="*/ 1167422 h 2635034"/>
              <a:gd name="connsiteX15-2073" fmla="*/ 7877937 w 9144000"/>
              <a:gd name="connsiteY15-2074" fmla="*/ 1945576 h 2635034"/>
              <a:gd name="connsiteX16-2075" fmla="*/ 7658100 w 9144000"/>
              <a:gd name="connsiteY16-2076" fmla="*/ 2635034 h 2635034"/>
              <a:gd name="connsiteX17" fmla="*/ 9144000 w 9144000"/>
              <a:gd name="connsiteY17" fmla="*/ 2635034 h 2635034"/>
              <a:gd name="connsiteX0-2077" fmla="*/ 0 w 9144000"/>
              <a:gd name="connsiteY0-2078" fmla="*/ 2625509 h 2635034"/>
              <a:gd name="connsiteX1-2079" fmla="*/ 6592062 w 9144000"/>
              <a:gd name="connsiteY1-2080" fmla="*/ 2632825 h 2635034"/>
              <a:gd name="connsiteX2-2081" fmla="*/ 6591300 w 9144000"/>
              <a:gd name="connsiteY2-2082" fmla="*/ 2387384 h 2635034"/>
              <a:gd name="connsiteX3-2083" fmla="*/ 6000750 w 9144000"/>
              <a:gd name="connsiteY3-2084" fmla="*/ 1320584 h 2635034"/>
              <a:gd name="connsiteX4-2085" fmla="*/ 6197726 w 9144000"/>
              <a:gd name="connsiteY4-2086" fmla="*/ 1152105 h 2635034"/>
              <a:gd name="connsiteX5-2087" fmla="*/ 6619875 w 9144000"/>
              <a:gd name="connsiteY5-2088" fmla="*/ 1634909 h 2635034"/>
              <a:gd name="connsiteX6-2089" fmla="*/ 6562725 w 9144000"/>
              <a:gd name="connsiteY6-2090" fmla="*/ 168059 h 2635034"/>
              <a:gd name="connsiteX7-2091" fmla="*/ 6838950 w 9144000"/>
              <a:gd name="connsiteY7-2092" fmla="*/ 177584 h 2635034"/>
              <a:gd name="connsiteX8-2093" fmla="*/ 6905625 w 9144000"/>
              <a:gd name="connsiteY8-2094" fmla="*/ 1149134 h 2635034"/>
              <a:gd name="connsiteX9-2095" fmla="*/ 7040879 w 9144000"/>
              <a:gd name="connsiteY9-2096" fmla="*/ 796405 h 2635034"/>
              <a:gd name="connsiteX10-2097" fmla="*/ 7239000 w 9144000"/>
              <a:gd name="connsiteY10-2098" fmla="*/ 1149134 h 2635034"/>
              <a:gd name="connsiteX11-2099" fmla="*/ 7399324 w 9144000"/>
              <a:gd name="connsiteY11-2100" fmla="*/ 792748 h 2635034"/>
              <a:gd name="connsiteX12-2101" fmla="*/ 7625868 w 9144000"/>
              <a:gd name="connsiteY12-2102" fmla="*/ 1178395 h 2635034"/>
              <a:gd name="connsiteX13-2103" fmla="*/ 7732165 w 9144000"/>
              <a:gd name="connsiteY13-2104" fmla="*/ 854927 h 2635034"/>
              <a:gd name="connsiteX14-2105" fmla="*/ 7922590 w 9144000"/>
              <a:gd name="connsiteY14-2106" fmla="*/ 1167422 h 2635034"/>
              <a:gd name="connsiteX15-2107" fmla="*/ 7877937 w 9144000"/>
              <a:gd name="connsiteY15-2108" fmla="*/ 1945576 h 2635034"/>
              <a:gd name="connsiteX16-2109" fmla="*/ 7658100 w 9144000"/>
              <a:gd name="connsiteY16-2110" fmla="*/ 2635034 h 2635034"/>
              <a:gd name="connsiteX17-2111" fmla="*/ 9144000 w 9144000"/>
              <a:gd name="connsiteY17-2112" fmla="*/ 2635034 h 2635034"/>
              <a:gd name="connsiteX0-2113" fmla="*/ 0 w 9144000"/>
              <a:gd name="connsiteY0-2114" fmla="*/ 2625509 h 2635034"/>
              <a:gd name="connsiteX1-2115" fmla="*/ 6592062 w 9144000"/>
              <a:gd name="connsiteY1-2116" fmla="*/ 2632825 h 2635034"/>
              <a:gd name="connsiteX2-2117" fmla="*/ 6591300 w 9144000"/>
              <a:gd name="connsiteY2-2118" fmla="*/ 2387384 h 2635034"/>
              <a:gd name="connsiteX3-2119" fmla="*/ 6000750 w 9144000"/>
              <a:gd name="connsiteY3-2120" fmla="*/ 1320584 h 2635034"/>
              <a:gd name="connsiteX4-2121" fmla="*/ 6197726 w 9144000"/>
              <a:gd name="connsiteY4-2122" fmla="*/ 1152105 h 2635034"/>
              <a:gd name="connsiteX5-2123" fmla="*/ 6619875 w 9144000"/>
              <a:gd name="connsiteY5-2124" fmla="*/ 1634909 h 2635034"/>
              <a:gd name="connsiteX6-2125" fmla="*/ 6562725 w 9144000"/>
              <a:gd name="connsiteY6-2126" fmla="*/ 168059 h 2635034"/>
              <a:gd name="connsiteX7-2127" fmla="*/ 6838950 w 9144000"/>
              <a:gd name="connsiteY7-2128" fmla="*/ 177584 h 2635034"/>
              <a:gd name="connsiteX8-2129" fmla="*/ 6905625 w 9144000"/>
              <a:gd name="connsiteY8-2130" fmla="*/ 1149134 h 2635034"/>
              <a:gd name="connsiteX9-2131" fmla="*/ 7040879 w 9144000"/>
              <a:gd name="connsiteY9-2132" fmla="*/ 796405 h 2635034"/>
              <a:gd name="connsiteX10-2133" fmla="*/ 7239000 w 9144000"/>
              <a:gd name="connsiteY10-2134" fmla="*/ 1149134 h 2635034"/>
              <a:gd name="connsiteX11-2135" fmla="*/ 7399324 w 9144000"/>
              <a:gd name="connsiteY11-2136" fmla="*/ 792748 h 2635034"/>
              <a:gd name="connsiteX12-2137" fmla="*/ 7625868 w 9144000"/>
              <a:gd name="connsiteY12-2138" fmla="*/ 1178395 h 2635034"/>
              <a:gd name="connsiteX13-2139" fmla="*/ 7732165 w 9144000"/>
              <a:gd name="connsiteY13-2140" fmla="*/ 854927 h 2635034"/>
              <a:gd name="connsiteX14-2141" fmla="*/ 7922590 w 9144000"/>
              <a:gd name="connsiteY14-2142" fmla="*/ 1167422 h 2635034"/>
              <a:gd name="connsiteX15-2143" fmla="*/ 7877937 w 9144000"/>
              <a:gd name="connsiteY15-2144" fmla="*/ 1945576 h 2635034"/>
              <a:gd name="connsiteX16-2145" fmla="*/ 7658100 w 9144000"/>
              <a:gd name="connsiteY16-2146" fmla="*/ 2635034 h 2635034"/>
              <a:gd name="connsiteX17-2147" fmla="*/ 9144000 w 9144000"/>
              <a:gd name="connsiteY17-2148" fmla="*/ 2635034 h 2635034"/>
              <a:gd name="connsiteX0-2149" fmla="*/ 0 w 9144000"/>
              <a:gd name="connsiteY0-2150" fmla="*/ 2625509 h 2635034"/>
              <a:gd name="connsiteX1-2151" fmla="*/ 6592062 w 9144000"/>
              <a:gd name="connsiteY1-2152" fmla="*/ 2632825 h 2635034"/>
              <a:gd name="connsiteX2-2153" fmla="*/ 6591300 w 9144000"/>
              <a:gd name="connsiteY2-2154" fmla="*/ 2387384 h 2635034"/>
              <a:gd name="connsiteX3-2155" fmla="*/ 6000750 w 9144000"/>
              <a:gd name="connsiteY3-2156" fmla="*/ 1320584 h 2635034"/>
              <a:gd name="connsiteX4-2157" fmla="*/ 6197726 w 9144000"/>
              <a:gd name="connsiteY4-2158" fmla="*/ 1152105 h 2635034"/>
              <a:gd name="connsiteX5-2159" fmla="*/ 6619875 w 9144000"/>
              <a:gd name="connsiteY5-2160" fmla="*/ 1634909 h 2635034"/>
              <a:gd name="connsiteX6-2161" fmla="*/ 6562725 w 9144000"/>
              <a:gd name="connsiteY6-2162" fmla="*/ 168059 h 2635034"/>
              <a:gd name="connsiteX7-2163" fmla="*/ 6838950 w 9144000"/>
              <a:gd name="connsiteY7-2164" fmla="*/ 177584 h 2635034"/>
              <a:gd name="connsiteX8-2165" fmla="*/ 6905625 w 9144000"/>
              <a:gd name="connsiteY8-2166" fmla="*/ 1149134 h 2635034"/>
              <a:gd name="connsiteX9-2167" fmla="*/ 7040879 w 9144000"/>
              <a:gd name="connsiteY9-2168" fmla="*/ 796405 h 2635034"/>
              <a:gd name="connsiteX10-2169" fmla="*/ 7239000 w 9144000"/>
              <a:gd name="connsiteY10-2170" fmla="*/ 1149134 h 2635034"/>
              <a:gd name="connsiteX11-2171" fmla="*/ 7399324 w 9144000"/>
              <a:gd name="connsiteY11-2172" fmla="*/ 792748 h 2635034"/>
              <a:gd name="connsiteX12-2173" fmla="*/ 7625868 w 9144000"/>
              <a:gd name="connsiteY12-2174" fmla="*/ 1178395 h 2635034"/>
              <a:gd name="connsiteX13-2175" fmla="*/ 7732165 w 9144000"/>
              <a:gd name="connsiteY13-2176" fmla="*/ 854927 h 2635034"/>
              <a:gd name="connsiteX14-2177" fmla="*/ 7922590 w 9144000"/>
              <a:gd name="connsiteY14-2178" fmla="*/ 1167422 h 2635034"/>
              <a:gd name="connsiteX15-2179" fmla="*/ 7877937 w 9144000"/>
              <a:gd name="connsiteY15-2180" fmla="*/ 1945576 h 2635034"/>
              <a:gd name="connsiteX16-2181" fmla="*/ 7658100 w 9144000"/>
              <a:gd name="connsiteY16-2182" fmla="*/ 2635034 h 2635034"/>
              <a:gd name="connsiteX17-2183" fmla="*/ 9144000 w 9144000"/>
              <a:gd name="connsiteY17-2184" fmla="*/ 2635034 h 2635034"/>
              <a:gd name="connsiteX0-2185" fmla="*/ 0 w 9144000"/>
              <a:gd name="connsiteY0-2186" fmla="*/ 2625509 h 2635034"/>
              <a:gd name="connsiteX1-2187" fmla="*/ 6592062 w 9144000"/>
              <a:gd name="connsiteY1-2188" fmla="*/ 2632825 h 2635034"/>
              <a:gd name="connsiteX2-2189" fmla="*/ 6591300 w 9144000"/>
              <a:gd name="connsiteY2-2190" fmla="*/ 2387384 h 2635034"/>
              <a:gd name="connsiteX3-2191" fmla="*/ 6000750 w 9144000"/>
              <a:gd name="connsiteY3-2192" fmla="*/ 1320584 h 2635034"/>
              <a:gd name="connsiteX4-2193" fmla="*/ 6197726 w 9144000"/>
              <a:gd name="connsiteY4-2194" fmla="*/ 1152105 h 2635034"/>
              <a:gd name="connsiteX5-2195" fmla="*/ 6619875 w 9144000"/>
              <a:gd name="connsiteY5-2196" fmla="*/ 1634909 h 2635034"/>
              <a:gd name="connsiteX6-2197" fmla="*/ 6562725 w 9144000"/>
              <a:gd name="connsiteY6-2198" fmla="*/ 168059 h 2635034"/>
              <a:gd name="connsiteX7-2199" fmla="*/ 6838950 w 9144000"/>
              <a:gd name="connsiteY7-2200" fmla="*/ 177584 h 2635034"/>
              <a:gd name="connsiteX8-2201" fmla="*/ 6905625 w 9144000"/>
              <a:gd name="connsiteY8-2202" fmla="*/ 1149134 h 2635034"/>
              <a:gd name="connsiteX9-2203" fmla="*/ 7040879 w 9144000"/>
              <a:gd name="connsiteY9-2204" fmla="*/ 796405 h 2635034"/>
              <a:gd name="connsiteX10-2205" fmla="*/ 7239000 w 9144000"/>
              <a:gd name="connsiteY10-2206" fmla="*/ 1149134 h 2635034"/>
              <a:gd name="connsiteX11-2207" fmla="*/ 7399324 w 9144000"/>
              <a:gd name="connsiteY11-2208" fmla="*/ 792748 h 2635034"/>
              <a:gd name="connsiteX12-2209" fmla="*/ 7625868 w 9144000"/>
              <a:gd name="connsiteY12-2210" fmla="*/ 1178395 h 2635034"/>
              <a:gd name="connsiteX13-2211" fmla="*/ 7732165 w 9144000"/>
              <a:gd name="connsiteY13-2212" fmla="*/ 854927 h 2635034"/>
              <a:gd name="connsiteX14-2213" fmla="*/ 7922590 w 9144000"/>
              <a:gd name="connsiteY14-2214" fmla="*/ 1167422 h 2635034"/>
              <a:gd name="connsiteX15-2215" fmla="*/ 7877937 w 9144000"/>
              <a:gd name="connsiteY15-2216" fmla="*/ 1945576 h 2635034"/>
              <a:gd name="connsiteX16-2217" fmla="*/ 7658100 w 9144000"/>
              <a:gd name="connsiteY16-2218" fmla="*/ 2635034 h 2635034"/>
              <a:gd name="connsiteX17-2219" fmla="*/ 9144000 w 9144000"/>
              <a:gd name="connsiteY17-2220" fmla="*/ 2635034 h 2635034"/>
              <a:gd name="connsiteX0-2221" fmla="*/ 0 w 9144000"/>
              <a:gd name="connsiteY0-2222" fmla="*/ 2625509 h 2635034"/>
              <a:gd name="connsiteX1-2223" fmla="*/ 6592062 w 9144000"/>
              <a:gd name="connsiteY1-2224" fmla="*/ 2632825 h 2635034"/>
              <a:gd name="connsiteX2-2225" fmla="*/ 6591300 w 9144000"/>
              <a:gd name="connsiteY2-2226" fmla="*/ 2387384 h 2635034"/>
              <a:gd name="connsiteX3-2227" fmla="*/ 6000750 w 9144000"/>
              <a:gd name="connsiteY3-2228" fmla="*/ 1320584 h 2635034"/>
              <a:gd name="connsiteX4-2229" fmla="*/ 6197726 w 9144000"/>
              <a:gd name="connsiteY4-2230" fmla="*/ 1152105 h 2635034"/>
              <a:gd name="connsiteX5-2231" fmla="*/ 6619875 w 9144000"/>
              <a:gd name="connsiteY5-2232" fmla="*/ 1634909 h 2635034"/>
              <a:gd name="connsiteX6-2233" fmla="*/ 6562725 w 9144000"/>
              <a:gd name="connsiteY6-2234" fmla="*/ 168059 h 2635034"/>
              <a:gd name="connsiteX7-2235" fmla="*/ 6838950 w 9144000"/>
              <a:gd name="connsiteY7-2236" fmla="*/ 177584 h 2635034"/>
              <a:gd name="connsiteX8-2237" fmla="*/ 6905625 w 9144000"/>
              <a:gd name="connsiteY8-2238" fmla="*/ 1149134 h 2635034"/>
              <a:gd name="connsiteX9-2239" fmla="*/ 7040879 w 9144000"/>
              <a:gd name="connsiteY9-2240" fmla="*/ 796405 h 2635034"/>
              <a:gd name="connsiteX10-2241" fmla="*/ 7239000 w 9144000"/>
              <a:gd name="connsiteY10-2242" fmla="*/ 1149134 h 2635034"/>
              <a:gd name="connsiteX11-2243" fmla="*/ 7399324 w 9144000"/>
              <a:gd name="connsiteY11-2244" fmla="*/ 792748 h 2635034"/>
              <a:gd name="connsiteX12-2245" fmla="*/ 7625868 w 9144000"/>
              <a:gd name="connsiteY12-2246" fmla="*/ 1178395 h 2635034"/>
              <a:gd name="connsiteX13-2247" fmla="*/ 7732165 w 9144000"/>
              <a:gd name="connsiteY13-2248" fmla="*/ 854927 h 2635034"/>
              <a:gd name="connsiteX14-2249" fmla="*/ 7922590 w 9144000"/>
              <a:gd name="connsiteY14-2250" fmla="*/ 1167422 h 2635034"/>
              <a:gd name="connsiteX15-2251" fmla="*/ 7877937 w 9144000"/>
              <a:gd name="connsiteY15-2252" fmla="*/ 1945576 h 2635034"/>
              <a:gd name="connsiteX16-2253" fmla="*/ 7658100 w 9144000"/>
              <a:gd name="connsiteY16-2254" fmla="*/ 2635034 h 2635034"/>
              <a:gd name="connsiteX17-2255" fmla="*/ 9144000 w 9144000"/>
              <a:gd name="connsiteY17-2256" fmla="*/ 2635034 h 2635034"/>
              <a:gd name="connsiteX0-2257" fmla="*/ 0 w 9144000"/>
              <a:gd name="connsiteY0-2258" fmla="*/ 2625509 h 2635034"/>
              <a:gd name="connsiteX1-2259" fmla="*/ 6592062 w 9144000"/>
              <a:gd name="connsiteY1-2260" fmla="*/ 2632825 h 2635034"/>
              <a:gd name="connsiteX2-2261" fmla="*/ 6591300 w 9144000"/>
              <a:gd name="connsiteY2-2262" fmla="*/ 2387384 h 2635034"/>
              <a:gd name="connsiteX3-2263" fmla="*/ 6000750 w 9144000"/>
              <a:gd name="connsiteY3-2264" fmla="*/ 1320584 h 2635034"/>
              <a:gd name="connsiteX4-2265" fmla="*/ 6197726 w 9144000"/>
              <a:gd name="connsiteY4-2266" fmla="*/ 1152105 h 2635034"/>
              <a:gd name="connsiteX5-2267" fmla="*/ 6619875 w 9144000"/>
              <a:gd name="connsiteY5-2268" fmla="*/ 1634909 h 2635034"/>
              <a:gd name="connsiteX6-2269" fmla="*/ 6562725 w 9144000"/>
              <a:gd name="connsiteY6-2270" fmla="*/ 168059 h 2635034"/>
              <a:gd name="connsiteX7-2271" fmla="*/ 6838950 w 9144000"/>
              <a:gd name="connsiteY7-2272" fmla="*/ 177584 h 2635034"/>
              <a:gd name="connsiteX8-2273" fmla="*/ 6905625 w 9144000"/>
              <a:gd name="connsiteY8-2274" fmla="*/ 1149134 h 2635034"/>
              <a:gd name="connsiteX9-2275" fmla="*/ 7040879 w 9144000"/>
              <a:gd name="connsiteY9-2276" fmla="*/ 796405 h 2635034"/>
              <a:gd name="connsiteX10-2277" fmla="*/ 7239000 w 9144000"/>
              <a:gd name="connsiteY10-2278" fmla="*/ 1149134 h 2635034"/>
              <a:gd name="connsiteX11-2279" fmla="*/ 7399324 w 9144000"/>
              <a:gd name="connsiteY11-2280" fmla="*/ 792748 h 2635034"/>
              <a:gd name="connsiteX12-2281" fmla="*/ 7625868 w 9144000"/>
              <a:gd name="connsiteY12-2282" fmla="*/ 1178395 h 2635034"/>
              <a:gd name="connsiteX13-2283" fmla="*/ 7732165 w 9144000"/>
              <a:gd name="connsiteY13-2284" fmla="*/ 854927 h 2635034"/>
              <a:gd name="connsiteX14-2285" fmla="*/ 7922590 w 9144000"/>
              <a:gd name="connsiteY14-2286" fmla="*/ 1167422 h 2635034"/>
              <a:gd name="connsiteX15-2287" fmla="*/ 7877937 w 9144000"/>
              <a:gd name="connsiteY15-2288" fmla="*/ 1945576 h 2635034"/>
              <a:gd name="connsiteX16-2289" fmla="*/ 7658100 w 9144000"/>
              <a:gd name="connsiteY16-2290" fmla="*/ 2635034 h 2635034"/>
              <a:gd name="connsiteX17-2291" fmla="*/ 9144000 w 9144000"/>
              <a:gd name="connsiteY17-2292" fmla="*/ 2635034 h 2635034"/>
              <a:gd name="connsiteX0-2293" fmla="*/ 0 w 9144000"/>
              <a:gd name="connsiteY0-2294" fmla="*/ 2625509 h 2635034"/>
              <a:gd name="connsiteX1-2295" fmla="*/ 6592062 w 9144000"/>
              <a:gd name="connsiteY1-2296" fmla="*/ 2632825 h 2635034"/>
              <a:gd name="connsiteX2-2297" fmla="*/ 6591300 w 9144000"/>
              <a:gd name="connsiteY2-2298" fmla="*/ 2387384 h 2635034"/>
              <a:gd name="connsiteX3-2299" fmla="*/ 6000750 w 9144000"/>
              <a:gd name="connsiteY3-2300" fmla="*/ 1320584 h 2635034"/>
              <a:gd name="connsiteX4-2301" fmla="*/ 6197726 w 9144000"/>
              <a:gd name="connsiteY4-2302" fmla="*/ 1152105 h 2635034"/>
              <a:gd name="connsiteX5-2303" fmla="*/ 6619875 w 9144000"/>
              <a:gd name="connsiteY5-2304" fmla="*/ 1634909 h 2635034"/>
              <a:gd name="connsiteX6-2305" fmla="*/ 6562725 w 9144000"/>
              <a:gd name="connsiteY6-2306" fmla="*/ 168059 h 2635034"/>
              <a:gd name="connsiteX7-2307" fmla="*/ 6838950 w 9144000"/>
              <a:gd name="connsiteY7-2308" fmla="*/ 177584 h 2635034"/>
              <a:gd name="connsiteX8-2309" fmla="*/ 6905625 w 9144000"/>
              <a:gd name="connsiteY8-2310" fmla="*/ 1149134 h 2635034"/>
              <a:gd name="connsiteX9-2311" fmla="*/ 7040879 w 9144000"/>
              <a:gd name="connsiteY9-2312" fmla="*/ 796405 h 2635034"/>
              <a:gd name="connsiteX10-2313" fmla="*/ 7239000 w 9144000"/>
              <a:gd name="connsiteY10-2314" fmla="*/ 1149134 h 2635034"/>
              <a:gd name="connsiteX11-2315" fmla="*/ 7399324 w 9144000"/>
              <a:gd name="connsiteY11-2316" fmla="*/ 792748 h 2635034"/>
              <a:gd name="connsiteX12-2317" fmla="*/ 7625868 w 9144000"/>
              <a:gd name="connsiteY12-2318" fmla="*/ 1178395 h 2635034"/>
              <a:gd name="connsiteX13-2319" fmla="*/ 7732165 w 9144000"/>
              <a:gd name="connsiteY13-2320" fmla="*/ 854927 h 2635034"/>
              <a:gd name="connsiteX14-2321" fmla="*/ 7922590 w 9144000"/>
              <a:gd name="connsiteY14-2322" fmla="*/ 1167422 h 2635034"/>
              <a:gd name="connsiteX15-2323" fmla="*/ 7877937 w 9144000"/>
              <a:gd name="connsiteY15-2324" fmla="*/ 1945576 h 2635034"/>
              <a:gd name="connsiteX16-2325" fmla="*/ 7658100 w 9144000"/>
              <a:gd name="connsiteY16-2326" fmla="*/ 2635034 h 2635034"/>
              <a:gd name="connsiteX17-2327" fmla="*/ 9144000 w 9144000"/>
              <a:gd name="connsiteY17-2328" fmla="*/ 2635034 h 2635034"/>
              <a:gd name="connsiteX0-2329" fmla="*/ 0 w 9144000"/>
              <a:gd name="connsiteY0-2330" fmla="*/ 2625509 h 2635034"/>
              <a:gd name="connsiteX1-2331" fmla="*/ 6592062 w 9144000"/>
              <a:gd name="connsiteY1-2332" fmla="*/ 2632825 h 2635034"/>
              <a:gd name="connsiteX2-2333" fmla="*/ 6591300 w 9144000"/>
              <a:gd name="connsiteY2-2334" fmla="*/ 2387384 h 2635034"/>
              <a:gd name="connsiteX3-2335" fmla="*/ 6000750 w 9144000"/>
              <a:gd name="connsiteY3-2336" fmla="*/ 1320584 h 2635034"/>
              <a:gd name="connsiteX4-2337" fmla="*/ 6197726 w 9144000"/>
              <a:gd name="connsiteY4-2338" fmla="*/ 1152105 h 2635034"/>
              <a:gd name="connsiteX5-2339" fmla="*/ 6619875 w 9144000"/>
              <a:gd name="connsiteY5-2340" fmla="*/ 1634909 h 2635034"/>
              <a:gd name="connsiteX6-2341" fmla="*/ 6562725 w 9144000"/>
              <a:gd name="connsiteY6-2342" fmla="*/ 168059 h 2635034"/>
              <a:gd name="connsiteX7-2343" fmla="*/ 6838950 w 9144000"/>
              <a:gd name="connsiteY7-2344" fmla="*/ 177584 h 2635034"/>
              <a:gd name="connsiteX8-2345" fmla="*/ 6905625 w 9144000"/>
              <a:gd name="connsiteY8-2346" fmla="*/ 1149134 h 2635034"/>
              <a:gd name="connsiteX9-2347" fmla="*/ 7040879 w 9144000"/>
              <a:gd name="connsiteY9-2348" fmla="*/ 796405 h 2635034"/>
              <a:gd name="connsiteX10-2349" fmla="*/ 7260945 w 9144000"/>
              <a:gd name="connsiteY10-2350" fmla="*/ 1152791 h 2635034"/>
              <a:gd name="connsiteX11-2351" fmla="*/ 7399324 w 9144000"/>
              <a:gd name="connsiteY11-2352" fmla="*/ 792748 h 2635034"/>
              <a:gd name="connsiteX12-2353" fmla="*/ 7625868 w 9144000"/>
              <a:gd name="connsiteY12-2354" fmla="*/ 1178395 h 2635034"/>
              <a:gd name="connsiteX13-2355" fmla="*/ 7732165 w 9144000"/>
              <a:gd name="connsiteY13-2356" fmla="*/ 854927 h 2635034"/>
              <a:gd name="connsiteX14-2357" fmla="*/ 7922590 w 9144000"/>
              <a:gd name="connsiteY14-2358" fmla="*/ 1167422 h 2635034"/>
              <a:gd name="connsiteX15-2359" fmla="*/ 7877937 w 9144000"/>
              <a:gd name="connsiteY15-2360" fmla="*/ 1945576 h 2635034"/>
              <a:gd name="connsiteX16-2361" fmla="*/ 7658100 w 9144000"/>
              <a:gd name="connsiteY16-2362" fmla="*/ 2635034 h 2635034"/>
              <a:gd name="connsiteX17-2363" fmla="*/ 9144000 w 9144000"/>
              <a:gd name="connsiteY17-2364" fmla="*/ 2635034 h 2635034"/>
              <a:gd name="connsiteX0-2365" fmla="*/ 0 w 9144000"/>
              <a:gd name="connsiteY0-2366" fmla="*/ 2625509 h 2635034"/>
              <a:gd name="connsiteX1-2367" fmla="*/ 6592062 w 9144000"/>
              <a:gd name="connsiteY1-2368" fmla="*/ 2632825 h 2635034"/>
              <a:gd name="connsiteX2-2369" fmla="*/ 6591300 w 9144000"/>
              <a:gd name="connsiteY2-2370" fmla="*/ 2387384 h 2635034"/>
              <a:gd name="connsiteX3-2371" fmla="*/ 6000750 w 9144000"/>
              <a:gd name="connsiteY3-2372" fmla="*/ 1320584 h 2635034"/>
              <a:gd name="connsiteX4-2373" fmla="*/ 6197726 w 9144000"/>
              <a:gd name="connsiteY4-2374" fmla="*/ 1152105 h 2635034"/>
              <a:gd name="connsiteX5-2375" fmla="*/ 6619875 w 9144000"/>
              <a:gd name="connsiteY5-2376" fmla="*/ 1634909 h 2635034"/>
              <a:gd name="connsiteX6-2377" fmla="*/ 6562725 w 9144000"/>
              <a:gd name="connsiteY6-2378" fmla="*/ 168059 h 2635034"/>
              <a:gd name="connsiteX7-2379" fmla="*/ 6838950 w 9144000"/>
              <a:gd name="connsiteY7-2380" fmla="*/ 177584 h 2635034"/>
              <a:gd name="connsiteX8-2381" fmla="*/ 6905625 w 9144000"/>
              <a:gd name="connsiteY8-2382" fmla="*/ 1149134 h 2635034"/>
              <a:gd name="connsiteX9-2383" fmla="*/ 7040879 w 9144000"/>
              <a:gd name="connsiteY9-2384" fmla="*/ 796405 h 2635034"/>
              <a:gd name="connsiteX10-2385" fmla="*/ 7260945 w 9144000"/>
              <a:gd name="connsiteY10-2386" fmla="*/ 1152791 h 2635034"/>
              <a:gd name="connsiteX11-2387" fmla="*/ 7399324 w 9144000"/>
              <a:gd name="connsiteY11-2388" fmla="*/ 792748 h 2635034"/>
              <a:gd name="connsiteX12-2389" fmla="*/ 7622210 w 9144000"/>
              <a:gd name="connsiteY12-2390" fmla="*/ 1156449 h 2635034"/>
              <a:gd name="connsiteX13-2391" fmla="*/ 7732165 w 9144000"/>
              <a:gd name="connsiteY13-2392" fmla="*/ 854927 h 2635034"/>
              <a:gd name="connsiteX14-2393" fmla="*/ 7922590 w 9144000"/>
              <a:gd name="connsiteY14-2394" fmla="*/ 1167422 h 2635034"/>
              <a:gd name="connsiteX15-2395" fmla="*/ 7877937 w 9144000"/>
              <a:gd name="connsiteY15-2396" fmla="*/ 1945576 h 2635034"/>
              <a:gd name="connsiteX16-2397" fmla="*/ 7658100 w 9144000"/>
              <a:gd name="connsiteY16-2398" fmla="*/ 2635034 h 2635034"/>
              <a:gd name="connsiteX17-2399" fmla="*/ 9144000 w 9144000"/>
              <a:gd name="connsiteY17-2400" fmla="*/ 2635034 h 2635034"/>
              <a:gd name="connsiteX0-2401" fmla="*/ 0 w 9144000"/>
              <a:gd name="connsiteY0-2402" fmla="*/ 2625509 h 2635034"/>
              <a:gd name="connsiteX1-2403" fmla="*/ 6592062 w 9144000"/>
              <a:gd name="connsiteY1-2404" fmla="*/ 2632825 h 2635034"/>
              <a:gd name="connsiteX2-2405" fmla="*/ 6591300 w 9144000"/>
              <a:gd name="connsiteY2-2406" fmla="*/ 2387384 h 2635034"/>
              <a:gd name="connsiteX3-2407" fmla="*/ 6000750 w 9144000"/>
              <a:gd name="connsiteY3-2408" fmla="*/ 1320584 h 2635034"/>
              <a:gd name="connsiteX4-2409" fmla="*/ 6197726 w 9144000"/>
              <a:gd name="connsiteY4-2410" fmla="*/ 1152105 h 2635034"/>
              <a:gd name="connsiteX5-2411" fmla="*/ 6619875 w 9144000"/>
              <a:gd name="connsiteY5-2412" fmla="*/ 1634909 h 2635034"/>
              <a:gd name="connsiteX6-2413" fmla="*/ 6562725 w 9144000"/>
              <a:gd name="connsiteY6-2414" fmla="*/ 168059 h 2635034"/>
              <a:gd name="connsiteX7-2415" fmla="*/ 6838950 w 9144000"/>
              <a:gd name="connsiteY7-2416" fmla="*/ 177584 h 2635034"/>
              <a:gd name="connsiteX8-2417" fmla="*/ 6905625 w 9144000"/>
              <a:gd name="connsiteY8-2418" fmla="*/ 1149134 h 2635034"/>
              <a:gd name="connsiteX9-2419" fmla="*/ 7040879 w 9144000"/>
              <a:gd name="connsiteY9-2420" fmla="*/ 796405 h 2635034"/>
              <a:gd name="connsiteX10-2421" fmla="*/ 7260945 w 9144000"/>
              <a:gd name="connsiteY10-2422" fmla="*/ 1152791 h 2635034"/>
              <a:gd name="connsiteX11-2423" fmla="*/ 7399324 w 9144000"/>
              <a:gd name="connsiteY11-2424" fmla="*/ 792748 h 2635034"/>
              <a:gd name="connsiteX12-2425" fmla="*/ 7622210 w 9144000"/>
              <a:gd name="connsiteY12-2426" fmla="*/ 1178395 h 2635034"/>
              <a:gd name="connsiteX13-2427" fmla="*/ 7732165 w 9144000"/>
              <a:gd name="connsiteY13-2428" fmla="*/ 854927 h 2635034"/>
              <a:gd name="connsiteX14-2429" fmla="*/ 7922590 w 9144000"/>
              <a:gd name="connsiteY14-2430" fmla="*/ 1167422 h 2635034"/>
              <a:gd name="connsiteX15-2431" fmla="*/ 7877937 w 9144000"/>
              <a:gd name="connsiteY15-2432" fmla="*/ 1945576 h 2635034"/>
              <a:gd name="connsiteX16-2433" fmla="*/ 7658100 w 9144000"/>
              <a:gd name="connsiteY16-2434" fmla="*/ 2635034 h 2635034"/>
              <a:gd name="connsiteX17-2435" fmla="*/ 9144000 w 9144000"/>
              <a:gd name="connsiteY17-2436" fmla="*/ 2635034 h 2635034"/>
              <a:gd name="connsiteX0-2437" fmla="*/ 0 w 9144000"/>
              <a:gd name="connsiteY0-2438" fmla="*/ 2625509 h 2635034"/>
              <a:gd name="connsiteX1-2439" fmla="*/ 6592062 w 9144000"/>
              <a:gd name="connsiteY1-2440" fmla="*/ 2632825 h 2635034"/>
              <a:gd name="connsiteX2-2441" fmla="*/ 6591300 w 9144000"/>
              <a:gd name="connsiteY2-2442" fmla="*/ 2387384 h 2635034"/>
              <a:gd name="connsiteX3-2443" fmla="*/ 6000750 w 9144000"/>
              <a:gd name="connsiteY3-2444" fmla="*/ 1320584 h 2635034"/>
              <a:gd name="connsiteX4-2445" fmla="*/ 6197726 w 9144000"/>
              <a:gd name="connsiteY4-2446" fmla="*/ 1152105 h 2635034"/>
              <a:gd name="connsiteX5-2447" fmla="*/ 6619875 w 9144000"/>
              <a:gd name="connsiteY5-2448" fmla="*/ 1634909 h 2635034"/>
              <a:gd name="connsiteX6-2449" fmla="*/ 6562725 w 9144000"/>
              <a:gd name="connsiteY6-2450" fmla="*/ 168059 h 2635034"/>
              <a:gd name="connsiteX7-2451" fmla="*/ 6838950 w 9144000"/>
              <a:gd name="connsiteY7-2452" fmla="*/ 177584 h 2635034"/>
              <a:gd name="connsiteX8-2453" fmla="*/ 6905625 w 9144000"/>
              <a:gd name="connsiteY8-2454" fmla="*/ 1149134 h 2635034"/>
              <a:gd name="connsiteX9-2455" fmla="*/ 7040879 w 9144000"/>
              <a:gd name="connsiteY9-2456" fmla="*/ 796405 h 2635034"/>
              <a:gd name="connsiteX10-2457" fmla="*/ 7260945 w 9144000"/>
              <a:gd name="connsiteY10-2458" fmla="*/ 1152791 h 2635034"/>
              <a:gd name="connsiteX11-2459" fmla="*/ 7399324 w 9144000"/>
              <a:gd name="connsiteY11-2460" fmla="*/ 792748 h 2635034"/>
              <a:gd name="connsiteX12-2461" fmla="*/ 7622210 w 9144000"/>
              <a:gd name="connsiteY12-2462" fmla="*/ 1178395 h 2635034"/>
              <a:gd name="connsiteX13-2463" fmla="*/ 7732165 w 9144000"/>
              <a:gd name="connsiteY13-2464" fmla="*/ 854927 h 2635034"/>
              <a:gd name="connsiteX14-2465" fmla="*/ 7922590 w 9144000"/>
              <a:gd name="connsiteY14-2466" fmla="*/ 1167422 h 2635034"/>
              <a:gd name="connsiteX15-2467" fmla="*/ 7877937 w 9144000"/>
              <a:gd name="connsiteY15-2468" fmla="*/ 1945576 h 2635034"/>
              <a:gd name="connsiteX16-2469" fmla="*/ 7658100 w 9144000"/>
              <a:gd name="connsiteY16-2470" fmla="*/ 2635034 h 2635034"/>
              <a:gd name="connsiteX17-2471" fmla="*/ 9144000 w 9144000"/>
              <a:gd name="connsiteY17-2472" fmla="*/ 2635034 h 2635034"/>
              <a:gd name="connsiteX0-2473" fmla="*/ 0 w 9144000"/>
              <a:gd name="connsiteY0-2474" fmla="*/ 2625509 h 2635034"/>
              <a:gd name="connsiteX1-2475" fmla="*/ 6592062 w 9144000"/>
              <a:gd name="connsiteY1-2476" fmla="*/ 2632825 h 2635034"/>
              <a:gd name="connsiteX2-2477" fmla="*/ 6591300 w 9144000"/>
              <a:gd name="connsiteY2-2478" fmla="*/ 2387384 h 2635034"/>
              <a:gd name="connsiteX3-2479" fmla="*/ 6000750 w 9144000"/>
              <a:gd name="connsiteY3-2480" fmla="*/ 1320584 h 2635034"/>
              <a:gd name="connsiteX4-2481" fmla="*/ 6197726 w 9144000"/>
              <a:gd name="connsiteY4-2482" fmla="*/ 1152105 h 2635034"/>
              <a:gd name="connsiteX5-2483" fmla="*/ 6619875 w 9144000"/>
              <a:gd name="connsiteY5-2484" fmla="*/ 1634909 h 2635034"/>
              <a:gd name="connsiteX6-2485" fmla="*/ 6562725 w 9144000"/>
              <a:gd name="connsiteY6-2486" fmla="*/ 168059 h 2635034"/>
              <a:gd name="connsiteX7-2487" fmla="*/ 6838950 w 9144000"/>
              <a:gd name="connsiteY7-2488" fmla="*/ 177584 h 2635034"/>
              <a:gd name="connsiteX8-2489" fmla="*/ 6905625 w 9144000"/>
              <a:gd name="connsiteY8-2490" fmla="*/ 1149134 h 2635034"/>
              <a:gd name="connsiteX9-2491" fmla="*/ 7040879 w 9144000"/>
              <a:gd name="connsiteY9-2492" fmla="*/ 796405 h 2635034"/>
              <a:gd name="connsiteX10-2493" fmla="*/ 7260945 w 9144000"/>
              <a:gd name="connsiteY10-2494" fmla="*/ 1152791 h 2635034"/>
              <a:gd name="connsiteX11-2495" fmla="*/ 7399324 w 9144000"/>
              <a:gd name="connsiteY11-2496" fmla="*/ 792748 h 2635034"/>
              <a:gd name="connsiteX12-2497" fmla="*/ 7622210 w 9144000"/>
              <a:gd name="connsiteY12-2498" fmla="*/ 1178395 h 2635034"/>
              <a:gd name="connsiteX13-2499" fmla="*/ 7732165 w 9144000"/>
              <a:gd name="connsiteY13-2500" fmla="*/ 854927 h 2635034"/>
              <a:gd name="connsiteX14-2501" fmla="*/ 7922590 w 9144000"/>
              <a:gd name="connsiteY14-2502" fmla="*/ 1167422 h 2635034"/>
              <a:gd name="connsiteX15-2503" fmla="*/ 7877937 w 9144000"/>
              <a:gd name="connsiteY15-2504" fmla="*/ 1945576 h 2635034"/>
              <a:gd name="connsiteX16-2505" fmla="*/ 7658100 w 9144000"/>
              <a:gd name="connsiteY16-2506" fmla="*/ 2635034 h 2635034"/>
              <a:gd name="connsiteX17-2507" fmla="*/ 9144000 w 9144000"/>
              <a:gd name="connsiteY17-2508" fmla="*/ 2635034 h 2635034"/>
              <a:gd name="connsiteX0-2509" fmla="*/ 0 w 9144000"/>
              <a:gd name="connsiteY0-2510" fmla="*/ 2625509 h 2635034"/>
              <a:gd name="connsiteX1-2511" fmla="*/ 6592062 w 9144000"/>
              <a:gd name="connsiteY1-2512" fmla="*/ 2632825 h 2635034"/>
              <a:gd name="connsiteX2-2513" fmla="*/ 6591300 w 9144000"/>
              <a:gd name="connsiteY2-2514" fmla="*/ 2387384 h 2635034"/>
              <a:gd name="connsiteX3-2515" fmla="*/ 6000750 w 9144000"/>
              <a:gd name="connsiteY3-2516" fmla="*/ 1320584 h 2635034"/>
              <a:gd name="connsiteX4-2517" fmla="*/ 6197726 w 9144000"/>
              <a:gd name="connsiteY4-2518" fmla="*/ 1152105 h 2635034"/>
              <a:gd name="connsiteX5-2519" fmla="*/ 6619875 w 9144000"/>
              <a:gd name="connsiteY5-2520" fmla="*/ 1634909 h 2635034"/>
              <a:gd name="connsiteX6-2521" fmla="*/ 6562725 w 9144000"/>
              <a:gd name="connsiteY6-2522" fmla="*/ 168059 h 2635034"/>
              <a:gd name="connsiteX7-2523" fmla="*/ 6838950 w 9144000"/>
              <a:gd name="connsiteY7-2524" fmla="*/ 177584 h 2635034"/>
              <a:gd name="connsiteX8-2525" fmla="*/ 6905625 w 9144000"/>
              <a:gd name="connsiteY8-2526" fmla="*/ 1149134 h 2635034"/>
              <a:gd name="connsiteX9-2527" fmla="*/ 7040879 w 9144000"/>
              <a:gd name="connsiteY9-2528" fmla="*/ 796405 h 2635034"/>
              <a:gd name="connsiteX10-2529" fmla="*/ 7260945 w 9144000"/>
              <a:gd name="connsiteY10-2530" fmla="*/ 1152791 h 2635034"/>
              <a:gd name="connsiteX11-2531" fmla="*/ 7399324 w 9144000"/>
              <a:gd name="connsiteY11-2532" fmla="*/ 792748 h 2635034"/>
              <a:gd name="connsiteX12-2533" fmla="*/ 7622210 w 9144000"/>
              <a:gd name="connsiteY12-2534" fmla="*/ 1178395 h 2635034"/>
              <a:gd name="connsiteX13-2535" fmla="*/ 7776056 w 9144000"/>
              <a:gd name="connsiteY13-2536" fmla="*/ 840297 h 2635034"/>
              <a:gd name="connsiteX14-2537" fmla="*/ 7922590 w 9144000"/>
              <a:gd name="connsiteY14-2538" fmla="*/ 1167422 h 2635034"/>
              <a:gd name="connsiteX15-2539" fmla="*/ 7877937 w 9144000"/>
              <a:gd name="connsiteY15-2540" fmla="*/ 1945576 h 2635034"/>
              <a:gd name="connsiteX16-2541" fmla="*/ 7658100 w 9144000"/>
              <a:gd name="connsiteY16-2542" fmla="*/ 2635034 h 2635034"/>
              <a:gd name="connsiteX17-2543" fmla="*/ 9144000 w 9144000"/>
              <a:gd name="connsiteY17-2544" fmla="*/ 2635034 h 2635034"/>
              <a:gd name="connsiteX0-2545" fmla="*/ 0 w 9144000"/>
              <a:gd name="connsiteY0-2546" fmla="*/ 2625509 h 2635034"/>
              <a:gd name="connsiteX1-2547" fmla="*/ 6592062 w 9144000"/>
              <a:gd name="connsiteY1-2548" fmla="*/ 2632825 h 2635034"/>
              <a:gd name="connsiteX2-2549" fmla="*/ 6591300 w 9144000"/>
              <a:gd name="connsiteY2-2550" fmla="*/ 2387384 h 2635034"/>
              <a:gd name="connsiteX3-2551" fmla="*/ 6000750 w 9144000"/>
              <a:gd name="connsiteY3-2552" fmla="*/ 1320584 h 2635034"/>
              <a:gd name="connsiteX4-2553" fmla="*/ 6197726 w 9144000"/>
              <a:gd name="connsiteY4-2554" fmla="*/ 1152105 h 2635034"/>
              <a:gd name="connsiteX5-2555" fmla="*/ 6619875 w 9144000"/>
              <a:gd name="connsiteY5-2556" fmla="*/ 1634909 h 2635034"/>
              <a:gd name="connsiteX6-2557" fmla="*/ 6562725 w 9144000"/>
              <a:gd name="connsiteY6-2558" fmla="*/ 168059 h 2635034"/>
              <a:gd name="connsiteX7-2559" fmla="*/ 6838950 w 9144000"/>
              <a:gd name="connsiteY7-2560" fmla="*/ 177584 h 2635034"/>
              <a:gd name="connsiteX8-2561" fmla="*/ 6905625 w 9144000"/>
              <a:gd name="connsiteY8-2562" fmla="*/ 1149134 h 2635034"/>
              <a:gd name="connsiteX9-2563" fmla="*/ 7040879 w 9144000"/>
              <a:gd name="connsiteY9-2564" fmla="*/ 796405 h 2635034"/>
              <a:gd name="connsiteX10-2565" fmla="*/ 7260945 w 9144000"/>
              <a:gd name="connsiteY10-2566" fmla="*/ 1152791 h 2635034"/>
              <a:gd name="connsiteX11-2567" fmla="*/ 7399324 w 9144000"/>
              <a:gd name="connsiteY11-2568" fmla="*/ 792748 h 2635034"/>
              <a:gd name="connsiteX12-2569" fmla="*/ 7622210 w 9144000"/>
              <a:gd name="connsiteY12-2570" fmla="*/ 1178395 h 2635034"/>
              <a:gd name="connsiteX13-2571" fmla="*/ 7776056 w 9144000"/>
              <a:gd name="connsiteY13-2572" fmla="*/ 840297 h 2635034"/>
              <a:gd name="connsiteX14-2573" fmla="*/ 7922590 w 9144000"/>
              <a:gd name="connsiteY14-2574" fmla="*/ 1167422 h 2635034"/>
              <a:gd name="connsiteX15-2575" fmla="*/ 7877937 w 9144000"/>
              <a:gd name="connsiteY15-2576" fmla="*/ 1945576 h 2635034"/>
              <a:gd name="connsiteX16-2577" fmla="*/ 7658100 w 9144000"/>
              <a:gd name="connsiteY16-2578" fmla="*/ 2635034 h 2635034"/>
              <a:gd name="connsiteX17-2579" fmla="*/ 9144000 w 9144000"/>
              <a:gd name="connsiteY17-2580" fmla="*/ 2635034 h 2635034"/>
              <a:gd name="connsiteX0-2581" fmla="*/ 0 w 9144000"/>
              <a:gd name="connsiteY0-2582" fmla="*/ 2625509 h 2635034"/>
              <a:gd name="connsiteX1-2583" fmla="*/ 6592062 w 9144000"/>
              <a:gd name="connsiteY1-2584" fmla="*/ 2632825 h 2635034"/>
              <a:gd name="connsiteX2-2585" fmla="*/ 6591300 w 9144000"/>
              <a:gd name="connsiteY2-2586" fmla="*/ 2387384 h 2635034"/>
              <a:gd name="connsiteX3-2587" fmla="*/ 6000750 w 9144000"/>
              <a:gd name="connsiteY3-2588" fmla="*/ 1320584 h 2635034"/>
              <a:gd name="connsiteX4-2589" fmla="*/ 6197726 w 9144000"/>
              <a:gd name="connsiteY4-2590" fmla="*/ 1152105 h 2635034"/>
              <a:gd name="connsiteX5-2591" fmla="*/ 6619875 w 9144000"/>
              <a:gd name="connsiteY5-2592" fmla="*/ 1634909 h 2635034"/>
              <a:gd name="connsiteX6-2593" fmla="*/ 6562725 w 9144000"/>
              <a:gd name="connsiteY6-2594" fmla="*/ 168059 h 2635034"/>
              <a:gd name="connsiteX7-2595" fmla="*/ 6838950 w 9144000"/>
              <a:gd name="connsiteY7-2596" fmla="*/ 177584 h 2635034"/>
              <a:gd name="connsiteX8-2597" fmla="*/ 6905625 w 9144000"/>
              <a:gd name="connsiteY8-2598" fmla="*/ 1149134 h 2635034"/>
              <a:gd name="connsiteX9-2599" fmla="*/ 7040879 w 9144000"/>
              <a:gd name="connsiteY9-2600" fmla="*/ 796405 h 2635034"/>
              <a:gd name="connsiteX10-2601" fmla="*/ 7260945 w 9144000"/>
              <a:gd name="connsiteY10-2602" fmla="*/ 1152791 h 2635034"/>
              <a:gd name="connsiteX11-2603" fmla="*/ 7399324 w 9144000"/>
              <a:gd name="connsiteY11-2604" fmla="*/ 792748 h 2635034"/>
              <a:gd name="connsiteX12-2605" fmla="*/ 7622210 w 9144000"/>
              <a:gd name="connsiteY12-2606" fmla="*/ 1178395 h 2635034"/>
              <a:gd name="connsiteX13-2607" fmla="*/ 7776056 w 9144000"/>
              <a:gd name="connsiteY13-2608" fmla="*/ 840297 h 2635034"/>
              <a:gd name="connsiteX14-2609" fmla="*/ 7922590 w 9144000"/>
              <a:gd name="connsiteY14-2610" fmla="*/ 1167422 h 2635034"/>
              <a:gd name="connsiteX15-2611" fmla="*/ 7877937 w 9144000"/>
              <a:gd name="connsiteY15-2612" fmla="*/ 1945576 h 2635034"/>
              <a:gd name="connsiteX16-2613" fmla="*/ 7658100 w 9144000"/>
              <a:gd name="connsiteY16-2614" fmla="*/ 2635034 h 2635034"/>
              <a:gd name="connsiteX17-2615" fmla="*/ 9144000 w 9144000"/>
              <a:gd name="connsiteY17-2616" fmla="*/ 2635034 h 2635034"/>
              <a:gd name="connsiteX0-2617" fmla="*/ 0 w 9144000"/>
              <a:gd name="connsiteY0-2618" fmla="*/ 2625509 h 2635034"/>
              <a:gd name="connsiteX1-2619" fmla="*/ 6592062 w 9144000"/>
              <a:gd name="connsiteY1-2620" fmla="*/ 2632825 h 2635034"/>
              <a:gd name="connsiteX2-2621" fmla="*/ 6591300 w 9144000"/>
              <a:gd name="connsiteY2-2622" fmla="*/ 2387384 h 2635034"/>
              <a:gd name="connsiteX3-2623" fmla="*/ 6000750 w 9144000"/>
              <a:gd name="connsiteY3-2624" fmla="*/ 1320584 h 2635034"/>
              <a:gd name="connsiteX4-2625" fmla="*/ 6197726 w 9144000"/>
              <a:gd name="connsiteY4-2626" fmla="*/ 1152105 h 2635034"/>
              <a:gd name="connsiteX5-2627" fmla="*/ 6619875 w 9144000"/>
              <a:gd name="connsiteY5-2628" fmla="*/ 1634909 h 2635034"/>
              <a:gd name="connsiteX6-2629" fmla="*/ 6562725 w 9144000"/>
              <a:gd name="connsiteY6-2630" fmla="*/ 168059 h 2635034"/>
              <a:gd name="connsiteX7-2631" fmla="*/ 6838950 w 9144000"/>
              <a:gd name="connsiteY7-2632" fmla="*/ 177584 h 2635034"/>
              <a:gd name="connsiteX8-2633" fmla="*/ 6905625 w 9144000"/>
              <a:gd name="connsiteY8-2634" fmla="*/ 1149134 h 2635034"/>
              <a:gd name="connsiteX9-2635" fmla="*/ 7040879 w 9144000"/>
              <a:gd name="connsiteY9-2636" fmla="*/ 796405 h 2635034"/>
              <a:gd name="connsiteX10-2637" fmla="*/ 7260945 w 9144000"/>
              <a:gd name="connsiteY10-2638" fmla="*/ 1152791 h 2635034"/>
              <a:gd name="connsiteX11-2639" fmla="*/ 7399324 w 9144000"/>
              <a:gd name="connsiteY11-2640" fmla="*/ 792748 h 2635034"/>
              <a:gd name="connsiteX12-2641" fmla="*/ 7622210 w 9144000"/>
              <a:gd name="connsiteY12-2642" fmla="*/ 1178395 h 2635034"/>
              <a:gd name="connsiteX13-2643" fmla="*/ 7776056 w 9144000"/>
              <a:gd name="connsiteY13-2644" fmla="*/ 840297 h 2635034"/>
              <a:gd name="connsiteX14-2645" fmla="*/ 7922590 w 9144000"/>
              <a:gd name="connsiteY14-2646" fmla="*/ 1167422 h 2635034"/>
              <a:gd name="connsiteX15-2647" fmla="*/ 7877937 w 9144000"/>
              <a:gd name="connsiteY15-2648" fmla="*/ 1945576 h 2635034"/>
              <a:gd name="connsiteX16-2649" fmla="*/ 7658100 w 9144000"/>
              <a:gd name="connsiteY16-2650" fmla="*/ 2635034 h 2635034"/>
              <a:gd name="connsiteX17-2651" fmla="*/ 9144000 w 9144000"/>
              <a:gd name="connsiteY17-2652" fmla="*/ 2635034 h 2635034"/>
              <a:gd name="connsiteX0-2653" fmla="*/ 0 w 9144000"/>
              <a:gd name="connsiteY0-2654" fmla="*/ 2625509 h 2635034"/>
              <a:gd name="connsiteX1-2655" fmla="*/ 6592062 w 9144000"/>
              <a:gd name="connsiteY1-2656" fmla="*/ 2632825 h 2635034"/>
              <a:gd name="connsiteX2-2657" fmla="*/ 6591300 w 9144000"/>
              <a:gd name="connsiteY2-2658" fmla="*/ 2387384 h 2635034"/>
              <a:gd name="connsiteX3-2659" fmla="*/ 6000750 w 9144000"/>
              <a:gd name="connsiteY3-2660" fmla="*/ 1320584 h 2635034"/>
              <a:gd name="connsiteX4-2661" fmla="*/ 6197726 w 9144000"/>
              <a:gd name="connsiteY4-2662" fmla="*/ 1152105 h 2635034"/>
              <a:gd name="connsiteX5-2663" fmla="*/ 6619875 w 9144000"/>
              <a:gd name="connsiteY5-2664" fmla="*/ 1634909 h 2635034"/>
              <a:gd name="connsiteX6-2665" fmla="*/ 6562725 w 9144000"/>
              <a:gd name="connsiteY6-2666" fmla="*/ 168059 h 2635034"/>
              <a:gd name="connsiteX7-2667" fmla="*/ 6838950 w 9144000"/>
              <a:gd name="connsiteY7-2668" fmla="*/ 177584 h 2635034"/>
              <a:gd name="connsiteX8-2669" fmla="*/ 6905625 w 9144000"/>
              <a:gd name="connsiteY8-2670" fmla="*/ 1149134 h 2635034"/>
              <a:gd name="connsiteX9-2671" fmla="*/ 7040879 w 9144000"/>
              <a:gd name="connsiteY9-2672" fmla="*/ 796405 h 2635034"/>
              <a:gd name="connsiteX10-2673" fmla="*/ 7260945 w 9144000"/>
              <a:gd name="connsiteY10-2674" fmla="*/ 1152791 h 2635034"/>
              <a:gd name="connsiteX11-2675" fmla="*/ 7399324 w 9144000"/>
              <a:gd name="connsiteY11-2676" fmla="*/ 792748 h 2635034"/>
              <a:gd name="connsiteX12-2677" fmla="*/ 7622210 w 9144000"/>
              <a:gd name="connsiteY12-2678" fmla="*/ 1178395 h 2635034"/>
              <a:gd name="connsiteX13-2679" fmla="*/ 7776056 w 9144000"/>
              <a:gd name="connsiteY13-2680" fmla="*/ 840297 h 2635034"/>
              <a:gd name="connsiteX14-2681" fmla="*/ 7922590 w 9144000"/>
              <a:gd name="connsiteY14-2682" fmla="*/ 1167422 h 2635034"/>
              <a:gd name="connsiteX15-2683" fmla="*/ 7877937 w 9144000"/>
              <a:gd name="connsiteY15-2684" fmla="*/ 1945576 h 2635034"/>
              <a:gd name="connsiteX16-2685" fmla="*/ 7658100 w 9144000"/>
              <a:gd name="connsiteY16-2686" fmla="*/ 2635034 h 2635034"/>
              <a:gd name="connsiteX17-2687" fmla="*/ 9144000 w 9144000"/>
              <a:gd name="connsiteY17-2688" fmla="*/ 2635034 h 2635034"/>
              <a:gd name="connsiteX0-2689" fmla="*/ 0 w 9144000"/>
              <a:gd name="connsiteY0-2690" fmla="*/ 2625509 h 2635034"/>
              <a:gd name="connsiteX1-2691" fmla="*/ 6592062 w 9144000"/>
              <a:gd name="connsiteY1-2692" fmla="*/ 2632825 h 2635034"/>
              <a:gd name="connsiteX2-2693" fmla="*/ 6591300 w 9144000"/>
              <a:gd name="connsiteY2-2694" fmla="*/ 2387384 h 2635034"/>
              <a:gd name="connsiteX3-2695" fmla="*/ 6000750 w 9144000"/>
              <a:gd name="connsiteY3-2696" fmla="*/ 1320584 h 2635034"/>
              <a:gd name="connsiteX4-2697" fmla="*/ 6197726 w 9144000"/>
              <a:gd name="connsiteY4-2698" fmla="*/ 1152105 h 2635034"/>
              <a:gd name="connsiteX5-2699" fmla="*/ 6619875 w 9144000"/>
              <a:gd name="connsiteY5-2700" fmla="*/ 1634909 h 2635034"/>
              <a:gd name="connsiteX6-2701" fmla="*/ 6562725 w 9144000"/>
              <a:gd name="connsiteY6-2702" fmla="*/ 168059 h 2635034"/>
              <a:gd name="connsiteX7-2703" fmla="*/ 6838950 w 9144000"/>
              <a:gd name="connsiteY7-2704" fmla="*/ 177584 h 2635034"/>
              <a:gd name="connsiteX8-2705" fmla="*/ 6905625 w 9144000"/>
              <a:gd name="connsiteY8-2706" fmla="*/ 1149134 h 2635034"/>
              <a:gd name="connsiteX9-2707" fmla="*/ 7040879 w 9144000"/>
              <a:gd name="connsiteY9-2708" fmla="*/ 796405 h 2635034"/>
              <a:gd name="connsiteX10-2709" fmla="*/ 7260945 w 9144000"/>
              <a:gd name="connsiteY10-2710" fmla="*/ 1152791 h 2635034"/>
              <a:gd name="connsiteX11-2711" fmla="*/ 7399324 w 9144000"/>
              <a:gd name="connsiteY11-2712" fmla="*/ 792748 h 2635034"/>
              <a:gd name="connsiteX12-2713" fmla="*/ 7622210 w 9144000"/>
              <a:gd name="connsiteY12-2714" fmla="*/ 1178395 h 2635034"/>
              <a:gd name="connsiteX13-2715" fmla="*/ 7776056 w 9144000"/>
              <a:gd name="connsiteY13-2716" fmla="*/ 840297 h 2635034"/>
              <a:gd name="connsiteX14-2717" fmla="*/ 7922590 w 9144000"/>
              <a:gd name="connsiteY14-2718" fmla="*/ 1167422 h 2635034"/>
              <a:gd name="connsiteX15-2719" fmla="*/ 7877937 w 9144000"/>
              <a:gd name="connsiteY15-2720" fmla="*/ 1945576 h 2635034"/>
              <a:gd name="connsiteX16-2721" fmla="*/ 7658100 w 9144000"/>
              <a:gd name="connsiteY16-2722" fmla="*/ 2635034 h 2635034"/>
              <a:gd name="connsiteX17-2723" fmla="*/ 9144000 w 9144000"/>
              <a:gd name="connsiteY17-2724" fmla="*/ 2635034 h 2635034"/>
              <a:gd name="connsiteX0-2725" fmla="*/ 0 w 9144000"/>
              <a:gd name="connsiteY0-2726" fmla="*/ 2625509 h 2635034"/>
              <a:gd name="connsiteX1-2727" fmla="*/ 6592062 w 9144000"/>
              <a:gd name="connsiteY1-2728" fmla="*/ 2632825 h 2635034"/>
              <a:gd name="connsiteX2-2729" fmla="*/ 6591300 w 9144000"/>
              <a:gd name="connsiteY2-2730" fmla="*/ 2387384 h 2635034"/>
              <a:gd name="connsiteX3-2731" fmla="*/ 6000750 w 9144000"/>
              <a:gd name="connsiteY3-2732" fmla="*/ 1320584 h 2635034"/>
              <a:gd name="connsiteX4-2733" fmla="*/ 6197726 w 9144000"/>
              <a:gd name="connsiteY4-2734" fmla="*/ 1152105 h 2635034"/>
              <a:gd name="connsiteX5-2735" fmla="*/ 6619875 w 9144000"/>
              <a:gd name="connsiteY5-2736" fmla="*/ 1634909 h 2635034"/>
              <a:gd name="connsiteX6-2737" fmla="*/ 6562725 w 9144000"/>
              <a:gd name="connsiteY6-2738" fmla="*/ 168059 h 2635034"/>
              <a:gd name="connsiteX7-2739" fmla="*/ 6838950 w 9144000"/>
              <a:gd name="connsiteY7-2740" fmla="*/ 177584 h 2635034"/>
              <a:gd name="connsiteX8-2741" fmla="*/ 6905625 w 9144000"/>
              <a:gd name="connsiteY8-2742" fmla="*/ 1149134 h 2635034"/>
              <a:gd name="connsiteX9-2743" fmla="*/ 7040879 w 9144000"/>
              <a:gd name="connsiteY9-2744" fmla="*/ 796405 h 2635034"/>
              <a:gd name="connsiteX10-2745" fmla="*/ 7260945 w 9144000"/>
              <a:gd name="connsiteY10-2746" fmla="*/ 1152791 h 2635034"/>
              <a:gd name="connsiteX11-2747" fmla="*/ 7421270 w 9144000"/>
              <a:gd name="connsiteY11-2748" fmla="*/ 763487 h 2635034"/>
              <a:gd name="connsiteX12-2749" fmla="*/ 7622210 w 9144000"/>
              <a:gd name="connsiteY12-2750" fmla="*/ 1178395 h 2635034"/>
              <a:gd name="connsiteX13-2751" fmla="*/ 7776056 w 9144000"/>
              <a:gd name="connsiteY13-2752" fmla="*/ 840297 h 2635034"/>
              <a:gd name="connsiteX14-2753" fmla="*/ 7922590 w 9144000"/>
              <a:gd name="connsiteY14-2754" fmla="*/ 1167422 h 2635034"/>
              <a:gd name="connsiteX15-2755" fmla="*/ 7877937 w 9144000"/>
              <a:gd name="connsiteY15-2756" fmla="*/ 1945576 h 2635034"/>
              <a:gd name="connsiteX16-2757" fmla="*/ 7658100 w 9144000"/>
              <a:gd name="connsiteY16-2758" fmla="*/ 2635034 h 2635034"/>
              <a:gd name="connsiteX17-2759" fmla="*/ 9144000 w 9144000"/>
              <a:gd name="connsiteY17-2760" fmla="*/ 2635034 h 2635034"/>
              <a:gd name="connsiteX0-2761" fmla="*/ 0 w 9144000"/>
              <a:gd name="connsiteY0-2762" fmla="*/ 2625509 h 2635034"/>
              <a:gd name="connsiteX1-2763" fmla="*/ 6592062 w 9144000"/>
              <a:gd name="connsiteY1-2764" fmla="*/ 2632825 h 2635034"/>
              <a:gd name="connsiteX2-2765" fmla="*/ 6591300 w 9144000"/>
              <a:gd name="connsiteY2-2766" fmla="*/ 2387384 h 2635034"/>
              <a:gd name="connsiteX3-2767" fmla="*/ 6000750 w 9144000"/>
              <a:gd name="connsiteY3-2768" fmla="*/ 1320584 h 2635034"/>
              <a:gd name="connsiteX4-2769" fmla="*/ 6197726 w 9144000"/>
              <a:gd name="connsiteY4-2770" fmla="*/ 1152105 h 2635034"/>
              <a:gd name="connsiteX5-2771" fmla="*/ 6619875 w 9144000"/>
              <a:gd name="connsiteY5-2772" fmla="*/ 1634909 h 2635034"/>
              <a:gd name="connsiteX6-2773" fmla="*/ 6562725 w 9144000"/>
              <a:gd name="connsiteY6-2774" fmla="*/ 168059 h 2635034"/>
              <a:gd name="connsiteX7-2775" fmla="*/ 6838950 w 9144000"/>
              <a:gd name="connsiteY7-2776" fmla="*/ 177584 h 2635034"/>
              <a:gd name="connsiteX8-2777" fmla="*/ 6905625 w 9144000"/>
              <a:gd name="connsiteY8-2778" fmla="*/ 1149134 h 2635034"/>
              <a:gd name="connsiteX9-2779" fmla="*/ 7040879 w 9144000"/>
              <a:gd name="connsiteY9-2780" fmla="*/ 796405 h 2635034"/>
              <a:gd name="connsiteX10-2781" fmla="*/ 7260945 w 9144000"/>
              <a:gd name="connsiteY10-2782" fmla="*/ 1152791 h 2635034"/>
              <a:gd name="connsiteX11-2783" fmla="*/ 7421270 w 9144000"/>
              <a:gd name="connsiteY11-2784" fmla="*/ 763487 h 2635034"/>
              <a:gd name="connsiteX12-2785" fmla="*/ 7622210 w 9144000"/>
              <a:gd name="connsiteY12-2786" fmla="*/ 1178395 h 2635034"/>
              <a:gd name="connsiteX13-2787" fmla="*/ 7776056 w 9144000"/>
              <a:gd name="connsiteY13-2788" fmla="*/ 840297 h 2635034"/>
              <a:gd name="connsiteX14-2789" fmla="*/ 7922590 w 9144000"/>
              <a:gd name="connsiteY14-2790" fmla="*/ 1167422 h 2635034"/>
              <a:gd name="connsiteX15-2791" fmla="*/ 7877937 w 9144000"/>
              <a:gd name="connsiteY15-2792" fmla="*/ 1945576 h 2635034"/>
              <a:gd name="connsiteX16-2793" fmla="*/ 7658100 w 9144000"/>
              <a:gd name="connsiteY16-2794" fmla="*/ 2635034 h 2635034"/>
              <a:gd name="connsiteX17-2795" fmla="*/ 9144000 w 9144000"/>
              <a:gd name="connsiteY17-2796" fmla="*/ 2635034 h 2635034"/>
              <a:gd name="connsiteX0-2797" fmla="*/ 0 w 9144000"/>
              <a:gd name="connsiteY0-2798" fmla="*/ 2625509 h 2635034"/>
              <a:gd name="connsiteX1-2799" fmla="*/ 6592062 w 9144000"/>
              <a:gd name="connsiteY1-2800" fmla="*/ 2632825 h 2635034"/>
              <a:gd name="connsiteX2-2801" fmla="*/ 6591300 w 9144000"/>
              <a:gd name="connsiteY2-2802" fmla="*/ 2387384 h 2635034"/>
              <a:gd name="connsiteX3-2803" fmla="*/ 6000750 w 9144000"/>
              <a:gd name="connsiteY3-2804" fmla="*/ 1320584 h 2635034"/>
              <a:gd name="connsiteX4-2805" fmla="*/ 6197726 w 9144000"/>
              <a:gd name="connsiteY4-2806" fmla="*/ 1152105 h 2635034"/>
              <a:gd name="connsiteX5-2807" fmla="*/ 6619875 w 9144000"/>
              <a:gd name="connsiteY5-2808" fmla="*/ 1634909 h 2635034"/>
              <a:gd name="connsiteX6-2809" fmla="*/ 6562725 w 9144000"/>
              <a:gd name="connsiteY6-2810" fmla="*/ 168059 h 2635034"/>
              <a:gd name="connsiteX7-2811" fmla="*/ 6838950 w 9144000"/>
              <a:gd name="connsiteY7-2812" fmla="*/ 177584 h 2635034"/>
              <a:gd name="connsiteX8-2813" fmla="*/ 6905625 w 9144000"/>
              <a:gd name="connsiteY8-2814" fmla="*/ 1149134 h 2635034"/>
              <a:gd name="connsiteX9-2815" fmla="*/ 7040879 w 9144000"/>
              <a:gd name="connsiteY9-2816" fmla="*/ 796405 h 2635034"/>
              <a:gd name="connsiteX10-2817" fmla="*/ 7260945 w 9144000"/>
              <a:gd name="connsiteY10-2818" fmla="*/ 1152791 h 2635034"/>
              <a:gd name="connsiteX11-2819" fmla="*/ 7421270 w 9144000"/>
              <a:gd name="connsiteY11-2820" fmla="*/ 763487 h 2635034"/>
              <a:gd name="connsiteX12-2821" fmla="*/ 7622210 w 9144000"/>
              <a:gd name="connsiteY12-2822" fmla="*/ 1178395 h 2635034"/>
              <a:gd name="connsiteX13-2823" fmla="*/ 7776056 w 9144000"/>
              <a:gd name="connsiteY13-2824" fmla="*/ 840297 h 2635034"/>
              <a:gd name="connsiteX14-2825" fmla="*/ 7922590 w 9144000"/>
              <a:gd name="connsiteY14-2826" fmla="*/ 1167422 h 2635034"/>
              <a:gd name="connsiteX15-2827" fmla="*/ 7877937 w 9144000"/>
              <a:gd name="connsiteY15-2828" fmla="*/ 1945576 h 2635034"/>
              <a:gd name="connsiteX16-2829" fmla="*/ 7658100 w 9144000"/>
              <a:gd name="connsiteY16-2830" fmla="*/ 2635034 h 2635034"/>
              <a:gd name="connsiteX17-2831" fmla="*/ 9144000 w 9144000"/>
              <a:gd name="connsiteY17-2832" fmla="*/ 2635034 h 2635034"/>
              <a:gd name="connsiteX0-2833" fmla="*/ 0 w 9144000"/>
              <a:gd name="connsiteY0-2834" fmla="*/ 2625509 h 2635034"/>
              <a:gd name="connsiteX1-2835" fmla="*/ 6592062 w 9144000"/>
              <a:gd name="connsiteY1-2836" fmla="*/ 2632825 h 2635034"/>
              <a:gd name="connsiteX2-2837" fmla="*/ 6591300 w 9144000"/>
              <a:gd name="connsiteY2-2838" fmla="*/ 2387384 h 2635034"/>
              <a:gd name="connsiteX3-2839" fmla="*/ 6000750 w 9144000"/>
              <a:gd name="connsiteY3-2840" fmla="*/ 1320584 h 2635034"/>
              <a:gd name="connsiteX4-2841" fmla="*/ 6197726 w 9144000"/>
              <a:gd name="connsiteY4-2842" fmla="*/ 1152105 h 2635034"/>
              <a:gd name="connsiteX5-2843" fmla="*/ 6619875 w 9144000"/>
              <a:gd name="connsiteY5-2844" fmla="*/ 1634909 h 2635034"/>
              <a:gd name="connsiteX6-2845" fmla="*/ 6562725 w 9144000"/>
              <a:gd name="connsiteY6-2846" fmla="*/ 168059 h 2635034"/>
              <a:gd name="connsiteX7-2847" fmla="*/ 6838950 w 9144000"/>
              <a:gd name="connsiteY7-2848" fmla="*/ 177584 h 2635034"/>
              <a:gd name="connsiteX8-2849" fmla="*/ 6905625 w 9144000"/>
              <a:gd name="connsiteY8-2850" fmla="*/ 1149134 h 2635034"/>
              <a:gd name="connsiteX9-2851" fmla="*/ 7040879 w 9144000"/>
              <a:gd name="connsiteY9-2852" fmla="*/ 796405 h 2635034"/>
              <a:gd name="connsiteX10-2853" fmla="*/ 7260945 w 9144000"/>
              <a:gd name="connsiteY10-2854" fmla="*/ 1152791 h 2635034"/>
              <a:gd name="connsiteX11-2855" fmla="*/ 7421270 w 9144000"/>
              <a:gd name="connsiteY11-2856" fmla="*/ 763487 h 2635034"/>
              <a:gd name="connsiteX12-2857" fmla="*/ 7622210 w 9144000"/>
              <a:gd name="connsiteY12-2858" fmla="*/ 1178395 h 2635034"/>
              <a:gd name="connsiteX13-2859" fmla="*/ 7776056 w 9144000"/>
              <a:gd name="connsiteY13-2860" fmla="*/ 840297 h 2635034"/>
              <a:gd name="connsiteX14-2861" fmla="*/ 7922590 w 9144000"/>
              <a:gd name="connsiteY14-2862" fmla="*/ 1167422 h 2635034"/>
              <a:gd name="connsiteX15-2863" fmla="*/ 7877937 w 9144000"/>
              <a:gd name="connsiteY15-2864" fmla="*/ 1945576 h 2635034"/>
              <a:gd name="connsiteX16-2865" fmla="*/ 7658100 w 9144000"/>
              <a:gd name="connsiteY16-2866" fmla="*/ 2635034 h 2635034"/>
              <a:gd name="connsiteX17-2867" fmla="*/ 9144000 w 9144000"/>
              <a:gd name="connsiteY17-2868" fmla="*/ 2635034 h 2635034"/>
              <a:gd name="connsiteX0-2869" fmla="*/ 0 w 9144000"/>
              <a:gd name="connsiteY0-2870" fmla="*/ 2625509 h 2635034"/>
              <a:gd name="connsiteX1-2871" fmla="*/ 6592062 w 9144000"/>
              <a:gd name="connsiteY1-2872" fmla="*/ 2632825 h 2635034"/>
              <a:gd name="connsiteX2-2873" fmla="*/ 6591300 w 9144000"/>
              <a:gd name="connsiteY2-2874" fmla="*/ 2387384 h 2635034"/>
              <a:gd name="connsiteX3-2875" fmla="*/ 6000750 w 9144000"/>
              <a:gd name="connsiteY3-2876" fmla="*/ 1320584 h 2635034"/>
              <a:gd name="connsiteX4-2877" fmla="*/ 6197726 w 9144000"/>
              <a:gd name="connsiteY4-2878" fmla="*/ 1152105 h 2635034"/>
              <a:gd name="connsiteX5-2879" fmla="*/ 6619875 w 9144000"/>
              <a:gd name="connsiteY5-2880" fmla="*/ 1634909 h 2635034"/>
              <a:gd name="connsiteX6-2881" fmla="*/ 6562725 w 9144000"/>
              <a:gd name="connsiteY6-2882" fmla="*/ 168059 h 2635034"/>
              <a:gd name="connsiteX7-2883" fmla="*/ 6838950 w 9144000"/>
              <a:gd name="connsiteY7-2884" fmla="*/ 177584 h 2635034"/>
              <a:gd name="connsiteX8-2885" fmla="*/ 6905625 w 9144000"/>
              <a:gd name="connsiteY8-2886" fmla="*/ 1149134 h 2635034"/>
              <a:gd name="connsiteX9-2887" fmla="*/ 7040879 w 9144000"/>
              <a:gd name="connsiteY9-2888" fmla="*/ 796405 h 2635034"/>
              <a:gd name="connsiteX10-2889" fmla="*/ 7260945 w 9144000"/>
              <a:gd name="connsiteY10-2890" fmla="*/ 1152791 h 2635034"/>
              <a:gd name="connsiteX11-2891" fmla="*/ 7421270 w 9144000"/>
              <a:gd name="connsiteY11-2892" fmla="*/ 763487 h 2635034"/>
              <a:gd name="connsiteX12-2893" fmla="*/ 7622210 w 9144000"/>
              <a:gd name="connsiteY12-2894" fmla="*/ 1178395 h 2635034"/>
              <a:gd name="connsiteX13-2895" fmla="*/ 7776056 w 9144000"/>
              <a:gd name="connsiteY13-2896" fmla="*/ 840297 h 2635034"/>
              <a:gd name="connsiteX14-2897" fmla="*/ 7922590 w 9144000"/>
              <a:gd name="connsiteY14-2898" fmla="*/ 1167422 h 2635034"/>
              <a:gd name="connsiteX15-2899" fmla="*/ 7877937 w 9144000"/>
              <a:gd name="connsiteY15-2900" fmla="*/ 1945576 h 2635034"/>
              <a:gd name="connsiteX16-2901" fmla="*/ 7658100 w 9144000"/>
              <a:gd name="connsiteY16-2902" fmla="*/ 2635034 h 2635034"/>
              <a:gd name="connsiteX17-2903" fmla="*/ 9144000 w 9144000"/>
              <a:gd name="connsiteY17-2904" fmla="*/ 2635034 h 2635034"/>
              <a:gd name="connsiteX0-2905" fmla="*/ 0 w 9144000"/>
              <a:gd name="connsiteY0-2906" fmla="*/ 2625509 h 2635034"/>
              <a:gd name="connsiteX1-2907" fmla="*/ 6592062 w 9144000"/>
              <a:gd name="connsiteY1-2908" fmla="*/ 2632825 h 2635034"/>
              <a:gd name="connsiteX2-2909" fmla="*/ 6591300 w 9144000"/>
              <a:gd name="connsiteY2-2910" fmla="*/ 2387384 h 2635034"/>
              <a:gd name="connsiteX3-2911" fmla="*/ 6000750 w 9144000"/>
              <a:gd name="connsiteY3-2912" fmla="*/ 1320584 h 2635034"/>
              <a:gd name="connsiteX4-2913" fmla="*/ 6197726 w 9144000"/>
              <a:gd name="connsiteY4-2914" fmla="*/ 1152105 h 2635034"/>
              <a:gd name="connsiteX5-2915" fmla="*/ 6619875 w 9144000"/>
              <a:gd name="connsiteY5-2916" fmla="*/ 1634909 h 2635034"/>
              <a:gd name="connsiteX6-2917" fmla="*/ 6562725 w 9144000"/>
              <a:gd name="connsiteY6-2918" fmla="*/ 168059 h 2635034"/>
              <a:gd name="connsiteX7-2919" fmla="*/ 6838950 w 9144000"/>
              <a:gd name="connsiteY7-2920" fmla="*/ 177584 h 2635034"/>
              <a:gd name="connsiteX8-2921" fmla="*/ 6905625 w 9144000"/>
              <a:gd name="connsiteY8-2922" fmla="*/ 1149134 h 2635034"/>
              <a:gd name="connsiteX9-2923" fmla="*/ 7040879 w 9144000"/>
              <a:gd name="connsiteY9-2924" fmla="*/ 796405 h 2635034"/>
              <a:gd name="connsiteX10-2925" fmla="*/ 7260945 w 9144000"/>
              <a:gd name="connsiteY10-2926" fmla="*/ 1152791 h 2635034"/>
              <a:gd name="connsiteX11-2927" fmla="*/ 7421270 w 9144000"/>
              <a:gd name="connsiteY11-2928" fmla="*/ 763487 h 2635034"/>
              <a:gd name="connsiteX12-2929" fmla="*/ 7622210 w 9144000"/>
              <a:gd name="connsiteY12-2930" fmla="*/ 1178395 h 2635034"/>
              <a:gd name="connsiteX13-2931" fmla="*/ 7776056 w 9144000"/>
              <a:gd name="connsiteY13-2932" fmla="*/ 840297 h 2635034"/>
              <a:gd name="connsiteX14-2933" fmla="*/ 7922590 w 9144000"/>
              <a:gd name="connsiteY14-2934" fmla="*/ 1167422 h 2635034"/>
              <a:gd name="connsiteX15-2935" fmla="*/ 7877937 w 9144000"/>
              <a:gd name="connsiteY15-2936" fmla="*/ 1945576 h 2635034"/>
              <a:gd name="connsiteX16-2937" fmla="*/ 7658100 w 9144000"/>
              <a:gd name="connsiteY16-2938" fmla="*/ 2635034 h 2635034"/>
              <a:gd name="connsiteX17-2939" fmla="*/ 9144000 w 9144000"/>
              <a:gd name="connsiteY17-2940" fmla="*/ 2635034 h 2635034"/>
              <a:gd name="connsiteX0-2941" fmla="*/ 0 w 9144000"/>
              <a:gd name="connsiteY0-2942" fmla="*/ 2625509 h 2635034"/>
              <a:gd name="connsiteX1-2943" fmla="*/ 6592062 w 9144000"/>
              <a:gd name="connsiteY1-2944" fmla="*/ 2632825 h 2635034"/>
              <a:gd name="connsiteX2-2945" fmla="*/ 6591300 w 9144000"/>
              <a:gd name="connsiteY2-2946" fmla="*/ 2387384 h 2635034"/>
              <a:gd name="connsiteX3-2947" fmla="*/ 6000750 w 9144000"/>
              <a:gd name="connsiteY3-2948" fmla="*/ 1320584 h 2635034"/>
              <a:gd name="connsiteX4-2949" fmla="*/ 6197726 w 9144000"/>
              <a:gd name="connsiteY4-2950" fmla="*/ 1152105 h 2635034"/>
              <a:gd name="connsiteX5-2951" fmla="*/ 6619875 w 9144000"/>
              <a:gd name="connsiteY5-2952" fmla="*/ 1634909 h 2635034"/>
              <a:gd name="connsiteX6-2953" fmla="*/ 6562725 w 9144000"/>
              <a:gd name="connsiteY6-2954" fmla="*/ 168059 h 2635034"/>
              <a:gd name="connsiteX7-2955" fmla="*/ 6838950 w 9144000"/>
              <a:gd name="connsiteY7-2956" fmla="*/ 177584 h 2635034"/>
              <a:gd name="connsiteX8-2957" fmla="*/ 6905625 w 9144000"/>
              <a:gd name="connsiteY8-2958" fmla="*/ 1149134 h 2635034"/>
              <a:gd name="connsiteX9-2959" fmla="*/ 7040879 w 9144000"/>
              <a:gd name="connsiteY9-2960" fmla="*/ 796405 h 2635034"/>
              <a:gd name="connsiteX10-2961" fmla="*/ 7260945 w 9144000"/>
              <a:gd name="connsiteY10-2962" fmla="*/ 1152791 h 2635034"/>
              <a:gd name="connsiteX11-2963" fmla="*/ 7421270 w 9144000"/>
              <a:gd name="connsiteY11-2964" fmla="*/ 763487 h 2635034"/>
              <a:gd name="connsiteX12-2965" fmla="*/ 7622210 w 9144000"/>
              <a:gd name="connsiteY12-2966" fmla="*/ 1178395 h 2635034"/>
              <a:gd name="connsiteX13-2967" fmla="*/ 7776056 w 9144000"/>
              <a:gd name="connsiteY13-2968" fmla="*/ 840297 h 2635034"/>
              <a:gd name="connsiteX14-2969" fmla="*/ 7922590 w 9144000"/>
              <a:gd name="connsiteY14-2970" fmla="*/ 1167422 h 2635034"/>
              <a:gd name="connsiteX15-2971" fmla="*/ 7877937 w 9144000"/>
              <a:gd name="connsiteY15-2972" fmla="*/ 1945576 h 2635034"/>
              <a:gd name="connsiteX16-2973" fmla="*/ 7658100 w 9144000"/>
              <a:gd name="connsiteY16-2974" fmla="*/ 2635034 h 2635034"/>
              <a:gd name="connsiteX17-2975" fmla="*/ 9144000 w 9144000"/>
              <a:gd name="connsiteY17-2976" fmla="*/ 2635034 h 2635034"/>
              <a:gd name="connsiteX0-2977" fmla="*/ 0 w 9144000"/>
              <a:gd name="connsiteY0-2978" fmla="*/ 2625509 h 2635034"/>
              <a:gd name="connsiteX1-2979" fmla="*/ 6592062 w 9144000"/>
              <a:gd name="connsiteY1-2980" fmla="*/ 2632825 h 2635034"/>
              <a:gd name="connsiteX2-2981" fmla="*/ 6591300 w 9144000"/>
              <a:gd name="connsiteY2-2982" fmla="*/ 2387384 h 2635034"/>
              <a:gd name="connsiteX3-2983" fmla="*/ 6000750 w 9144000"/>
              <a:gd name="connsiteY3-2984" fmla="*/ 1320584 h 2635034"/>
              <a:gd name="connsiteX4-2985" fmla="*/ 6197726 w 9144000"/>
              <a:gd name="connsiteY4-2986" fmla="*/ 1152105 h 2635034"/>
              <a:gd name="connsiteX5-2987" fmla="*/ 6619875 w 9144000"/>
              <a:gd name="connsiteY5-2988" fmla="*/ 1634909 h 2635034"/>
              <a:gd name="connsiteX6-2989" fmla="*/ 6562725 w 9144000"/>
              <a:gd name="connsiteY6-2990" fmla="*/ 168059 h 2635034"/>
              <a:gd name="connsiteX7-2991" fmla="*/ 6838950 w 9144000"/>
              <a:gd name="connsiteY7-2992" fmla="*/ 177584 h 2635034"/>
              <a:gd name="connsiteX8-2993" fmla="*/ 6905625 w 9144000"/>
              <a:gd name="connsiteY8-2994" fmla="*/ 1149134 h 2635034"/>
              <a:gd name="connsiteX9-2995" fmla="*/ 7040879 w 9144000"/>
              <a:gd name="connsiteY9-2996" fmla="*/ 796405 h 2635034"/>
              <a:gd name="connsiteX10-2997" fmla="*/ 7260945 w 9144000"/>
              <a:gd name="connsiteY10-2998" fmla="*/ 1152791 h 2635034"/>
              <a:gd name="connsiteX11-2999" fmla="*/ 7421270 w 9144000"/>
              <a:gd name="connsiteY11-3000" fmla="*/ 763487 h 2635034"/>
              <a:gd name="connsiteX12-3001" fmla="*/ 7622210 w 9144000"/>
              <a:gd name="connsiteY12-3002" fmla="*/ 1178395 h 2635034"/>
              <a:gd name="connsiteX13-3003" fmla="*/ 7776056 w 9144000"/>
              <a:gd name="connsiteY13-3004" fmla="*/ 840297 h 2635034"/>
              <a:gd name="connsiteX14-3005" fmla="*/ 7922590 w 9144000"/>
              <a:gd name="connsiteY14-3006" fmla="*/ 1167422 h 2635034"/>
              <a:gd name="connsiteX15-3007" fmla="*/ 7877937 w 9144000"/>
              <a:gd name="connsiteY15-3008" fmla="*/ 1945576 h 2635034"/>
              <a:gd name="connsiteX16-3009" fmla="*/ 7658100 w 9144000"/>
              <a:gd name="connsiteY16-3010" fmla="*/ 2635034 h 2635034"/>
              <a:gd name="connsiteX17-3011" fmla="*/ 9144000 w 9144000"/>
              <a:gd name="connsiteY17-3012" fmla="*/ 2635034 h 2635034"/>
              <a:gd name="connsiteX0-3013" fmla="*/ 0 w 9144000"/>
              <a:gd name="connsiteY0-3014" fmla="*/ 2625509 h 2635034"/>
              <a:gd name="connsiteX1-3015" fmla="*/ 6592062 w 9144000"/>
              <a:gd name="connsiteY1-3016" fmla="*/ 2632825 h 2635034"/>
              <a:gd name="connsiteX2-3017" fmla="*/ 6591300 w 9144000"/>
              <a:gd name="connsiteY2-3018" fmla="*/ 2387384 h 2635034"/>
              <a:gd name="connsiteX3-3019" fmla="*/ 6000750 w 9144000"/>
              <a:gd name="connsiteY3-3020" fmla="*/ 1320584 h 2635034"/>
              <a:gd name="connsiteX4-3021" fmla="*/ 6197726 w 9144000"/>
              <a:gd name="connsiteY4-3022" fmla="*/ 1152105 h 2635034"/>
              <a:gd name="connsiteX5-3023" fmla="*/ 6619875 w 9144000"/>
              <a:gd name="connsiteY5-3024" fmla="*/ 1634909 h 2635034"/>
              <a:gd name="connsiteX6-3025" fmla="*/ 6562725 w 9144000"/>
              <a:gd name="connsiteY6-3026" fmla="*/ 168059 h 2635034"/>
              <a:gd name="connsiteX7-3027" fmla="*/ 6838950 w 9144000"/>
              <a:gd name="connsiteY7-3028" fmla="*/ 177584 h 2635034"/>
              <a:gd name="connsiteX8-3029" fmla="*/ 6905625 w 9144000"/>
              <a:gd name="connsiteY8-3030" fmla="*/ 1149134 h 2635034"/>
              <a:gd name="connsiteX9-3031" fmla="*/ 7040879 w 9144000"/>
              <a:gd name="connsiteY9-3032" fmla="*/ 796405 h 2635034"/>
              <a:gd name="connsiteX10-3033" fmla="*/ 7260945 w 9144000"/>
              <a:gd name="connsiteY10-3034" fmla="*/ 1152791 h 2635034"/>
              <a:gd name="connsiteX11-3035" fmla="*/ 7421270 w 9144000"/>
              <a:gd name="connsiteY11-3036" fmla="*/ 763487 h 2635034"/>
              <a:gd name="connsiteX12-3037" fmla="*/ 7622210 w 9144000"/>
              <a:gd name="connsiteY12-3038" fmla="*/ 1178395 h 2635034"/>
              <a:gd name="connsiteX13-3039" fmla="*/ 7776056 w 9144000"/>
              <a:gd name="connsiteY13-3040" fmla="*/ 840297 h 2635034"/>
              <a:gd name="connsiteX14-3041" fmla="*/ 7922590 w 9144000"/>
              <a:gd name="connsiteY14-3042" fmla="*/ 1167422 h 2635034"/>
              <a:gd name="connsiteX15-3043" fmla="*/ 7877937 w 9144000"/>
              <a:gd name="connsiteY15-3044" fmla="*/ 1945576 h 2635034"/>
              <a:gd name="connsiteX16-3045" fmla="*/ 7658100 w 9144000"/>
              <a:gd name="connsiteY16-3046" fmla="*/ 2635034 h 2635034"/>
              <a:gd name="connsiteX17-3047" fmla="*/ 9144000 w 9144000"/>
              <a:gd name="connsiteY17-3048" fmla="*/ 2635034 h 2635034"/>
              <a:gd name="connsiteX0-3049" fmla="*/ 0 w 9144000"/>
              <a:gd name="connsiteY0-3050" fmla="*/ 2625509 h 2635034"/>
              <a:gd name="connsiteX1-3051" fmla="*/ 6592062 w 9144000"/>
              <a:gd name="connsiteY1-3052" fmla="*/ 2632825 h 2635034"/>
              <a:gd name="connsiteX2-3053" fmla="*/ 6591300 w 9144000"/>
              <a:gd name="connsiteY2-3054" fmla="*/ 2387384 h 2635034"/>
              <a:gd name="connsiteX3-3055" fmla="*/ 6000750 w 9144000"/>
              <a:gd name="connsiteY3-3056" fmla="*/ 1320584 h 2635034"/>
              <a:gd name="connsiteX4-3057" fmla="*/ 6197726 w 9144000"/>
              <a:gd name="connsiteY4-3058" fmla="*/ 1152105 h 2635034"/>
              <a:gd name="connsiteX5-3059" fmla="*/ 6619875 w 9144000"/>
              <a:gd name="connsiteY5-3060" fmla="*/ 1634909 h 2635034"/>
              <a:gd name="connsiteX6-3061" fmla="*/ 6562725 w 9144000"/>
              <a:gd name="connsiteY6-3062" fmla="*/ 168059 h 2635034"/>
              <a:gd name="connsiteX7-3063" fmla="*/ 6838950 w 9144000"/>
              <a:gd name="connsiteY7-3064" fmla="*/ 177584 h 2635034"/>
              <a:gd name="connsiteX8-3065" fmla="*/ 6905625 w 9144000"/>
              <a:gd name="connsiteY8-3066" fmla="*/ 1149134 h 2635034"/>
              <a:gd name="connsiteX9-3067" fmla="*/ 7092085 w 9144000"/>
              <a:gd name="connsiteY9-3068" fmla="*/ 796405 h 2635034"/>
              <a:gd name="connsiteX10-3069" fmla="*/ 7260945 w 9144000"/>
              <a:gd name="connsiteY10-3070" fmla="*/ 1152791 h 2635034"/>
              <a:gd name="connsiteX11-3071" fmla="*/ 7421270 w 9144000"/>
              <a:gd name="connsiteY11-3072" fmla="*/ 763487 h 2635034"/>
              <a:gd name="connsiteX12-3073" fmla="*/ 7622210 w 9144000"/>
              <a:gd name="connsiteY12-3074" fmla="*/ 1178395 h 2635034"/>
              <a:gd name="connsiteX13-3075" fmla="*/ 7776056 w 9144000"/>
              <a:gd name="connsiteY13-3076" fmla="*/ 840297 h 2635034"/>
              <a:gd name="connsiteX14-3077" fmla="*/ 7922590 w 9144000"/>
              <a:gd name="connsiteY14-3078" fmla="*/ 1167422 h 2635034"/>
              <a:gd name="connsiteX15-3079" fmla="*/ 7877937 w 9144000"/>
              <a:gd name="connsiteY15-3080" fmla="*/ 1945576 h 2635034"/>
              <a:gd name="connsiteX16-3081" fmla="*/ 7658100 w 9144000"/>
              <a:gd name="connsiteY16-3082" fmla="*/ 2635034 h 2635034"/>
              <a:gd name="connsiteX17-3083" fmla="*/ 9144000 w 9144000"/>
              <a:gd name="connsiteY17-3084" fmla="*/ 2635034 h 2635034"/>
              <a:gd name="connsiteX0-3085" fmla="*/ 0 w 9144000"/>
              <a:gd name="connsiteY0-3086" fmla="*/ 2625509 h 2635034"/>
              <a:gd name="connsiteX1-3087" fmla="*/ 6592062 w 9144000"/>
              <a:gd name="connsiteY1-3088" fmla="*/ 2632825 h 2635034"/>
              <a:gd name="connsiteX2-3089" fmla="*/ 6591300 w 9144000"/>
              <a:gd name="connsiteY2-3090" fmla="*/ 2387384 h 2635034"/>
              <a:gd name="connsiteX3-3091" fmla="*/ 6000750 w 9144000"/>
              <a:gd name="connsiteY3-3092" fmla="*/ 1320584 h 2635034"/>
              <a:gd name="connsiteX4-3093" fmla="*/ 6197726 w 9144000"/>
              <a:gd name="connsiteY4-3094" fmla="*/ 1152105 h 2635034"/>
              <a:gd name="connsiteX5-3095" fmla="*/ 6619875 w 9144000"/>
              <a:gd name="connsiteY5-3096" fmla="*/ 1634909 h 2635034"/>
              <a:gd name="connsiteX6-3097" fmla="*/ 6562725 w 9144000"/>
              <a:gd name="connsiteY6-3098" fmla="*/ 168059 h 2635034"/>
              <a:gd name="connsiteX7-3099" fmla="*/ 6838950 w 9144000"/>
              <a:gd name="connsiteY7-3100" fmla="*/ 177584 h 2635034"/>
              <a:gd name="connsiteX8-3101" fmla="*/ 6905625 w 9144000"/>
              <a:gd name="connsiteY8-3102" fmla="*/ 1149134 h 2635034"/>
              <a:gd name="connsiteX9-3103" fmla="*/ 7092085 w 9144000"/>
              <a:gd name="connsiteY9-3104" fmla="*/ 796405 h 2635034"/>
              <a:gd name="connsiteX10-3105" fmla="*/ 7260945 w 9144000"/>
              <a:gd name="connsiteY10-3106" fmla="*/ 1152791 h 2635034"/>
              <a:gd name="connsiteX11-3107" fmla="*/ 7421270 w 9144000"/>
              <a:gd name="connsiteY11-3108" fmla="*/ 763487 h 2635034"/>
              <a:gd name="connsiteX12-3109" fmla="*/ 7622210 w 9144000"/>
              <a:gd name="connsiteY12-3110" fmla="*/ 1178395 h 2635034"/>
              <a:gd name="connsiteX13-3111" fmla="*/ 7776056 w 9144000"/>
              <a:gd name="connsiteY13-3112" fmla="*/ 840297 h 2635034"/>
              <a:gd name="connsiteX14-3113" fmla="*/ 7922590 w 9144000"/>
              <a:gd name="connsiteY14-3114" fmla="*/ 1167422 h 2635034"/>
              <a:gd name="connsiteX15-3115" fmla="*/ 7877937 w 9144000"/>
              <a:gd name="connsiteY15-3116" fmla="*/ 1945576 h 2635034"/>
              <a:gd name="connsiteX16-3117" fmla="*/ 7658100 w 9144000"/>
              <a:gd name="connsiteY16-3118" fmla="*/ 2635034 h 2635034"/>
              <a:gd name="connsiteX17-3119" fmla="*/ 9144000 w 9144000"/>
              <a:gd name="connsiteY17-3120" fmla="*/ 2635034 h 2635034"/>
              <a:gd name="connsiteX0-3121" fmla="*/ 0 w 9144000"/>
              <a:gd name="connsiteY0-3122" fmla="*/ 2625509 h 2635034"/>
              <a:gd name="connsiteX1-3123" fmla="*/ 6592062 w 9144000"/>
              <a:gd name="connsiteY1-3124" fmla="*/ 2632825 h 2635034"/>
              <a:gd name="connsiteX2-3125" fmla="*/ 6591300 w 9144000"/>
              <a:gd name="connsiteY2-3126" fmla="*/ 2387384 h 2635034"/>
              <a:gd name="connsiteX3-3127" fmla="*/ 6000750 w 9144000"/>
              <a:gd name="connsiteY3-3128" fmla="*/ 1320584 h 2635034"/>
              <a:gd name="connsiteX4-3129" fmla="*/ 6197726 w 9144000"/>
              <a:gd name="connsiteY4-3130" fmla="*/ 1152105 h 2635034"/>
              <a:gd name="connsiteX5-3131" fmla="*/ 6619875 w 9144000"/>
              <a:gd name="connsiteY5-3132" fmla="*/ 1634909 h 2635034"/>
              <a:gd name="connsiteX6-3133" fmla="*/ 6562725 w 9144000"/>
              <a:gd name="connsiteY6-3134" fmla="*/ 168059 h 2635034"/>
              <a:gd name="connsiteX7-3135" fmla="*/ 6838950 w 9144000"/>
              <a:gd name="connsiteY7-3136" fmla="*/ 177584 h 2635034"/>
              <a:gd name="connsiteX8-3137" fmla="*/ 6905625 w 9144000"/>
              <a:gd name="connsiteY8-3138" fmla="*/ 1149134 h 2635034"/>
              <a:gd name="connsiteX9-3139" fmla="*/ 7092085 w 9144000"/>
              <a:gd name="connsiteY9-3140" fmla="*/ 796405 h 2635034"/>
              <a:gd name="connsiteX10-3141" fmla="*/ 7260945 w 9144000"/>
              <a:gd name="connsiteY10-3142" fmla="*/ 1152791 h 2635034"/>
              <a:gd name="connsiteX11-3143" fmla="*/ 7421270 w 9144000"/>
              <a:gd name="connsiteY11-3144" fmla="*/ 763487 h 2635034"/>
              <a:gd name="connsiteX12-3145" fmla="*/ 7622210 w 9144000"/>
              <a:gd name="connsiteY12-3146" fmla="*/ 1178395 h 2635034"/>
              <a:gd name="connsiteX13-3147" fmla="*/ 7776056 w 9144000"/>
              <a:gd name="connsiteY13-3148" fmla="*/ 840297 h 2635034"/>
              <a:gd name="connsiteX14-3149" fmla="*/ 7922590 w 9144000"/>
              <a:gd name="connsiteY14-3150" fmla="*/ 1167422 h 2635034"/>
              <a:gd name="connsiteX15-3151" fmla="*/ 7877937 w 9144000"/>
              <a:gd name="connsiteY15-3152" fmla="*/ 1945576 h 2635034"/>
              <a:gd name="connsiteX16-3153" fmla="*/ 7658100 w 9144000"/>
              <a:gd name="connsiteY16-3154" fmla="*/ 2635034 h 2635034"/>
              <a:gd name="connsiteX17-3155" fmla="*/ 9144000 w 9144000"/>
              <a:gd name="connsiteY17-3156" fmla="*/ 2635034 h 2635034"/>
              <a:gd name="connsiteX0-3157" fmla="*/ 0 w 9144000"/>
              <a:gd name="connsiteY0-3158" fmla="*/ 2625509 h 2635034"/>
              <a:gd name="connsiteX1-3159" fmla="*/ 6592062 w 9144000"/>
              <a:gd name="connsiteY1-3160" fmla="*/ 2632825 h 2635034"/>
              <a:gd name="connsiteX2-3161" fmla="*/ 6591300 w 9144000"/>
              <a:gd name="connsiteY2-3162" fmla="*/ 2387384 h 2635034"/>
              <a:gd name="connsiteX3-3163" fmla="*/ 6000750 w 9144000"/>
              <a:gd name="connsiteY3-3164" fmla="*/ 1320584 h 2635034"/>
              <a:gd name="connsiteX4-3165" fmla="*/ 6197726 w 9144000"/>
              <a:gd name="connsiteY4-3166" fmla="*/ 1152105 h 2635034"/>
              <a:gd name="connsiteX5-3167" fmla="*/ 6619875 w 9144000"/>
              <a:gd name="connsiteY5-3168" fmla="*/ 1634909 h 2635034"/>
              <a:gd name="connsiteX6-3169" fmla="*/ 6562725 w 9144000"/>
              <a:gd name="connsiteY6-3170" fmla="*/ 168059 h 2635034"/>
              <a:gd name="connsiteX7-3171" fmla="*/ 6838950 w 9144000"/>
              <a:gd name="connsiteY7-3172" fmla="*/ 177584 h 2635034"/>
              <a:gd name="connsiteX8-3173" fmla="*/ 6905625 w 9144000"/>
              <a:gd name="connsiteY8-3174" fmla="*/ 1149134 h 2635034"/>
              <a:gd name="connsiteX9-3175" fmla="*/ 7088427 w 9144000"/>
              <a:gd name="connsiteY9-3176" fmla="*/ 730568 h 2635034"/>
              <a:gd name="connsiteX10-3177" fmla="*/ 7260945 w 9144000"/>
              <a:gd name="connsiteY10-3178" fmla="*/ 1152791 h 2635034"/>
              <a:gd name="connsiteX11-3179" fmla="*/ 7421270 w 9144000"/>
              <a:gd name="connsiteY11-3180" fmla="*/ 763487 h 2635034"/>
              <a:gd name="connsiteX12-3181" fmla="*/ 7622210 w 9144000"/>
              <a:gd name="connsiteY12-3182" fmla="*/ 1178395 h 2635034"/>
              <a:gd name="connsiteX13-3183" fmla="*/ 7776056 w 9144000"/>
              <a:gd name="connsiteY13-3184" fmla="*/ 840297 h 2635034"/>
              <a:gd name="connsiteX14-3185" fmla="*/ 7922590 w 9144000"/>
              <a:gd name="connsiteY14-3186" fmla="*/ 1167422 h 2635034"/>
              <a:gd name="connsiteX15-3187" fmla="*/ 7877937 w 9144000"/>
              <a:gd name="connsiteY15-3188" fmla="*/ 1945576 h 2635034"/>
              <a:gd name="connsiteX16-3189" fmla="*/ 7658100 w 9144000"/>
              <a:gd name="connsiteY16-3190" fmla="*/ 2635034 h 2635034"/>
              <a:gd name="connsiteX17-3191" fmla="*/ 9144000 w 9144000"/>
              <a:gd name="connsiteY17-3192" fmla="*/ 2635034 h 2635034"/>
              <a:gd name="connsiteX0-3193" fmla="*/ 0 w 9144000"/>
              <a:gd name="connsiteY0-3194" fmla="*/ 2625509 h 2635034"/>
              <a:gd name="connsiteX1-3195" fmla="*/ 6592062 w 9144000"/>
              <a:gd name="connsiteY1-3196" fmla="*/ 2632825 h 2635034"/>
              <a:gd name="connsiteX2-3197" fmla="*/ 6591300 w 9144000"/>
              <a:gd name="connsiteY2-3198" fmla="*/ 2387384 h 2635034"/>
              <a:gd name="connsiteX3-3199" fmla="*/ 6000750 w 9144000"/>
              <a:gd name="connsiteY3-3200" fmla="*/ 1320584 h 2635034"/>
              <a:gd name="connsiteX4-3201" fmla="*/ 6197726 w 9144000"/>
              <a:gd name="connsiteY4-3202" fmla="*/ 1152105 h 2635034"/>
              <a:gd name="connsiteX5-3203" fmla="*/ 6619875 w 9144000"/>
              <a:gd name="connsiteY5-3204" fmla="*/ 1634909 h 2635034"/>
              <a:gd name="connsiteX6-3205" fmla="*/ 6562725 w 9144000"/>
              <a:gd name="connsiteY6-3206" fmla="*/ 168059 h 2635034"/>
              <a:gd name="connsiteX7-3207" fmla="*/ 6838950 w 9144000"/>
              <a:gd name="connsiteY7-3208" fmla="*/ 177584 h 2635034"/>
              <a:gd name="connsiteX8-3209" fmla="*/ 6905625 w 9144000"/>
              <a:gd name="connsiteY8-3210" fmla="*/ 1149134 h 2635034"/>
              <a:gd name="connsiteX9-3211" fmla="*/ 7088427 w 9144000"/>
              <a:gd name="connsiteY9-3212" fmla="*/ 730568 h 2635034"/>
              <a:gd name="connsiteX10-3213" fmla="*/ 7260945 w 9144000"/>
              <a:gd name="connsiteY10-3214" fmla="*/ 1152791 h 2635034"/>
              <a:gd name="connsiteX11-3215" fmla="*/ 7421270 w 9144000"/>
              <a:gd name="connsiteY11-3216" fmla="*/ 763487 h 2635034"/>
              <a:gd name="connsiteX12-3217" fmla="*/ 7622210 w 9144000"/>
              <a:gd name="connsiteY12-3218" fmla="*/ 1178395 h 2635034"/>
              <a:gd name="connsiteX13-3219" fmla="*/ 7776056 w 9144000"/>
              <a:gd name="connsiteY13-3220" fmla="*/ 840297 h 2635034"/>
              <a:gd name="connsiteX14-3221" fmla="*/ 7922590 w 9144000"/>
              <a:gd name="connsiteY14-3222" fmla="*/ 1167422 h 2635034"/>
              <a:gd name="connsiteX15-3223" fmla="*/ 7877937 w 9144000"/>
              <a:gd name="connsiteY15-3224" fmla="*/ 1945576 h 2635034"/>
              <a:gd name="connsiteX16-3225" fmla="*/ 7658100 w 9144000"/>
              <a:gd name="connsiteY16-3226" fmla="*/ 2635034 h 2635034"/>
              <a:gd name="connsiteX17-3227" fmla="*/ 9144000 w 9144000"/>
              <a:gd name="connsiteY17-3228" fmla="*/ 2635034 h 2635034"/>
              <a:gd name="connsiteX0-3229" fmla="*/ 0 w 9144000"/>
              <a:gd name="connsiteY0-3230" fmla="*/ 2625509 h 2635034"/>
              <a:gd name="connsiteX1-3231" fmla="*/ 6592062 w 9144000"/>
              <a:gd name="connsiteY1-3232" fmla="*/ 2632825 h 2635034"/>
              <a:gd name="connsiteX2-3233" fmla="*/ 6591300 w 9144000"/>
              <a:gd name="connsiteY2-3234" fmla="*/ 2387384 h 2635034"/>
              <a:gd name="connsiteX3-3235" fmla="*/ 6000750 w 9144000"/>
              <a:gd name="connsiteY3-3236" fmla="*/ 1320584 h 2635034"/>
              <a:gd name="connsiteX4-3237" fmla="*/ 6197726 w 9144000"/>
              <a:gd name="connsiteY4-3238" fmla="*/ 1152105 h 2635034"/>
              <a:gd name="connsiteX5-3239" fmla="*/ 6619875 w 9144000"/>
              <a:gd name="connsiteY5-3240" fmla="*/ 1634909 h 2635034"/>
              <a:gd name="connsiteX6-3241" fmla="*/ 6562725 w 9144000"/>
              <a:gd name="connsiteY6-3242" fmla="*/ 168059 h 2635034"/>
              <a:gd name="connsiteX7-3243" fmla="*/ 6838950 w 9144000"/>
              <a:gd name="connsiteY7-3244" fmla="*/ 177584 h 2635034"/>
              <a:gd name="connsiteX8-3245" fmla="*/ 6905625 w 9144000"/>
              <a:gd name="connsiteY8-3246" fmla="*/ 1149134 h 2635034"/>
              <a:gd name="connsiteX9-3247" fmla="*/ 7088427 w 9144000"/>
              <a:gd name="connsiteY9-3248" fmla="*/ 730568 h 2635034"/>
              <a:gd name="connsiteX10-3249" fmla="*/ 7260945 w 9144000"/>
              <a:gd name="connsiteY10-3250" fmla="*/ 1152791 h 2635034"/>
              <a:gd name="connsiteX11-3251" fmla="*/ 7421270 w 9144000"/>
              <a:gd name="connsiteY11-3252" fmla="*/ 763487 h 2635034"/>
              <a:gd name="connsiteX12-3253" fmla="*/ 7622210 w 9144000"/>
              <a:gd name="connsiteY12-3254" fmla="*/ 1178395 h 2635034"/>
              <a:gd name="connsiteX13-3255" fmla="*/ 7776056 w 9144000"/>
              <a:gd name="connsiteY13-3256" fmla="*/ 840297 h 2635034"/>
              <a:gd name="connsiteX14-3257" fmla="*/ 7922590 w 9144000"/>
              <a:gd name="connsiteY14-3258" fmla="*/ 1167422 h 2635034"/>
              <a:gd name="connsiteX15-3259" fmla="*/ 7877937 w 9144000"/>
              <a:gd name="connsiteY15-3260" fmla="*/ 1945576 h 2635034"/>
              <a:gd name="connsiteX16-3261" fmla="*/ 7658100 w 9144000"/>
              <a:gd name="connsiteY16-3262" fmla="*/ 2635034 h 2635034"/>
              <a:gd name="connsiteX17-3263" fmla="*/ 9144000 w 9144000"/>
              <a:gd name="connsiteY17-3264" fmla="*/ 2635034 h 2635034"/>
              <a:gd name="connsiteX0-3265" fmla="*/ 0 w 9144000"/>
              <a:gd name="connsiteY0-3266" fmla="*/ 2625509 h 2635034"/>
              <a:gd name="connsiteX1-3267" fmla="*/ 6592062 w 9144000"/>
              <a:gd name="connsiteY1-3268" fmla="*/ 2632825 h 2635034"/>
              <a:gd name="connsiteX2-3269" fmla="*/ 6591300 w 9144000"/>
              <a:gd name="connsiteY2-3270" fmla="*/ 2387384 h 2635034"/>
              <a:gd name="connsiteX3-3271" fmla="*/ 6000750 w 9144000"/>
              <a:gd name="connsiteY3-3272" fmla="*/ 1320584 h 2635034"/>
              <a:gd name="connsiteX4-3273" fmla="*/ 6197726 w 9144000"/>
              <a:gd name="connsiteY4-3274" fmla="*/ 1152105 h 2635034"/>
              <a:gd name="connsiteX5-3275" fmla="*/ 6619875 w 9144000"/>
              <a:gd name="connsiteY5-3276" fmla="*/ 1634909 h 2635034"/>
              <a:gd name="connsiteX6-3277" fmla="*/ 6562725 w 9144000"/>
              <a:gd name="connsiteY6-3278" fmla="*/ 168059 h 2635034"/>
              <a:gd name="connsiteX7-3279" fmla="*/ 6838950 w 9144000"/>
              <a:gd name="connsiteY7-3280" fmla="*/ 177584 h 2635034"/>
              <a:gd name="connsiteX8-3281" fmla="*/ 6905625 w 9144000"/>
              <a:gd name="connsiteY8-3282" fmla="*/ 1149134 h 2635034"/>
              <a:gd name="connsiteX9-3283" fmla="*/ 7088427 w 9144000"/>
              <a:gd name="connsiteY9-3284" fmla="*/ 730568 h 2635034"/>
              <a:gd name="connsiteX10-3285" fmla="*/ 7260945 w 9144000"/>
              <a:gd name="connsiteY10-3286" fmla="*/ 1152791 h 2635034"/>
              <a:gd name="connsiteX11-3287" fmla="*/ 7421270 w 9144000"/>
              <a:gd name="connsiteY11-3288" fmla="*/ 763487 h 2635034"/>
              <a:gd name="connsiteX12-3289" fmla="*/ 7622210 w 9144000"/>
              <a:gd name="connsiteY12-3290" fmla="*/ 1178395 h 2635034"/>
              <a:gd name="connsiteX13-3291" fmla="*/ 7776056 w 9144000"/>
              <a:gd name="connsiteY13-3292" fmla="*/ 840297 h 2635034"/>
              <a:gd name="connsiteX14-3293" fmla="*/ 7922590 w 9144000"/>
              <a:gd name="connsiteY14-3294" fmla="*/ 1167422 h 2635034"/>
              <a:gd name="connsiteX15-3295" fmla="*/ 7877937 w 9144000"/>
              <a:gd name="connsiteY15-3296" fmla="*/ 1945576 h 2635034"/>
              <a:gd name="connsiteX16-3297" fmla="*/ 7658100 w 9144000"/>
              <a:gd name="connsiteY16-3298" fmla="*/ 2635034 h 2635034"/>
              <a:gd name="connsiteX17-3299" fmla="*/ 9144000 w 9144000"/>
              <a:gd name="connsiteY17-3300" fmla="*/ 2635034 h 2635034"/>
              <a:gd name="connsiteX0-3301" fmla="*/ 0 w 9144000"/>
              <a:gd name="connsiteY0-3302" fmla="*/ 2625509 h 2635034"/>
              <a:gd name="connsiteX1-3303" fmla="*/ 6592062 w 9144000"/>
              <a:gd name="connsiteY1-3304" fmla="*/ 2632825 h 2635034"/>
              <a:gd name="connsiteX2-3305" fmla="*/ 6591300 w 9144000"/>
              <a:gd name="connsiteY2-3306" fmla="*/ 2387384 h 2635034"/>
              <a:gd name="connsiteX3-3307" fmla="*/ 6000750 w 9144000"/>
              <a:gd name="connsiteY3-3308" fmla="*/ 1320584 h 2635034"/>
              <a:gd name="connsiteX4-3309" fmla="*/ 6197726 w 9144000"/>
              <a:gd name="connsiteY4-3310" fmla="*/ 1152105 h 2635034"/>
              <a:gd name="connsiteX5-3311" fmla="*/ 6619875 w 9144000"/>
              <a:gd name="connsiteY5-3312" fmla="*/ 1634909 h 2635034"/>
              <a:gd name="connsiteX6-3313" fmla="*/ 6562725 w 9144000"/>
              <a:gd name="connsiteY6-3314" fmla="*/ 168059 h 2635034"/>
              <a:gd name="connsiteX7-3315" fmla="*/ 6838950 w 9144000"/>
              <a:gd name="connsiteY7-3316" fmla="*/ 177584 h 2635034"/>
              <a:gd name="connsiteX8-3317" fmla="*/ 6905625 w 9144000"/>
              <a:gd name="connsiteY8-3318" fmla="*/ 1149134 h 2635034"/>
              <a:gd name="connsiteX9-3319" fmla="*/ 7088427 w 9144000"/>
              <a:gd name="connsiteY9-3320" fmla="*/ 730568 h 2635034"/>
              <a:gd name="connsiteX10-3321" fmla="*/ 7260945 w 9144000"/>
              <a:gd name="connsiteY10-3322" fmla="*/ 1152791 h 2635034"/>
              <a:gd name="connsiteX11-3323" fmla="*/ 7421270 w 9144000"/>
              <a:gd name="connsiteY11-3324" fmla="*/ 763487 h 2635034"/>
              <a:gd name="connsiteX12-3325" fmla="*/ 7622210 w 9144000"/>
              <a:gd name="connsiteY12-3326" fmla="*/ 1178395 h 2635034"/>
              <a:gd name="connsiteX13-3327" fmla="*/ 7776056 w 9144000"/>
              <a:gd name="connsiteY13-3328" fmla="*/ 840297 h 2635034"/>
              <a:gd name="connsiteX14-3329" fmla="*/ 7922590 w 9144000"/>
              <a:gd name="connsiteY14-3330" fmla="*/ 1167422 h 2635034"/>
              <a:gd name="connsiteX15-3331" fmla="*/ 7877937 w 9144000"/>
              <a:gd name="connsiteY15-3332" fmla="*/ 1945576 h 2635034"/>
              <a:gd name="connsiteX16-3333" fmla="*/ 7658100 w 9144000"/>
              <a:gd name="connsiteY16-3334" fmla="*/ 2635034 h 2635034"/>
              <a:gd name="connsiteX17-3335" fmla="*/ 9144000 w 9144000"/>
              <a:gd name="connsiteY17-3336" fmla="*/ 2635034 h 2635034"/>
              <a:gd name="connsiteX0-3337" fmla="*/ 0 w 9144000"/>
              <a:gd name="connsiteY0-3338" fmla="*/ 2625509 h 2635034"/>
              <a:gd name="connsiteX1-3339" fmla="*/ 6592062 w 9144000"/>
              <a:gd name="connsiteY1-3340" fmla="*/ 2632825 h 2635034"/>
              <a:gd name="connsiteX2-3341" fmla="*/ 6591300 w 9144000"/>
              <a:gd name="connsiteY2-3342" fmla="*/ 2387384 h 2635034"/>
              <a:gd name="connsiteX3-3343" fmla="*/ 6000750 w 9144000"/>
              <a:gd name="connsiteY3-3344" fmla="*/ 1320584 h 2635034"/>
              <a:gd name="connsiteX4-3345" fmla="*/ 6197726 w 9144000"/>
              <a:gd name="connsiteY4-3346" fmla="*/ 1152105 h 2635034"/>
              <a:gd name="connsiteX5-3347" fmla="*/ 6619875 w 9144000"/>
              <a:gd name="connsiteY5-3348" fmla="*/ 1634909 h 2635034"/>
              <a:gd name="connsiteX6-3349" fmla="*/ 6562725 w 9144000"/>
              <a:gd name="connsiteY6-3350" fmla="*/ 168059 h 2635034"/>
              <a:gd name="connsiteX7-3351" fmla="*/ 6838950 w 9144000"/>
              <a:gd name="connsiteY7-3352" fmla="*/ 177584 h 2635034"/>
              <a:gd name="connsiteX8-3353" fmla="*/ 6905625 w 9144000"/>
              <a:gd name="connsiteY8-3354" fmla="*/ 1149134 h 2635034"/>
              <a:gd name="connsiteX9-3355" fmla="*/ 7088427 w 9144000"/>
              <a:gd name="connsiteY9-3356" fmla="*/ 730568 h 2635034"/>
              <a:gd name="connsiteX10-3357" fmla="*/ 7260945 w 9144000"/>
              <a:gd name="connsiteY10-3358" fmla="*/ 1152791 h 2635034"/>
              <a:gd name="connsiteX11-3359" fmla="*/ 7421270 w 9144000"/>
              <a:gd name="connsiteY11-3360" fmla="*/ 763487 h 2635034"/>
              <a:gd name="connsiteX12-3361" fmla="*/ 7622210 w 9144000"/>
              <a:gd name="connsiteY12-3362" fmla="*/ 1178395 h 2635034"/>
              <a:gd name="connsiteX13-3363" fmla="*/ 7776056 w 9144000"/>
              <a:gd name="connsiteY13-3364" fmla="*/ 840297 h 2635034"/>
              <a:gd name="connsiteX14-3365" fmla="*/ 7922590 w 9144000"/>
              <a:gd name="connsiteY14-3366" fmla="*/ 1167422 h 2635034"/>
              <a:gd name="connsiteX15-3367" fmla="*/ 7877937 w 9144000"/>
              <a:gd name="connsiteY15-3368" fmla="*/ 1945576 h 2635034"/>
              <a:gd name="connsiteX16-3369" fmla="*/ 7658100 w 9144000"/>
              <a:gd name="connsiteY16-3370" fmla="*/ 2635034 h 2635034"/>
              <a:gd name="connsiteX17-3371" fmla="*/ 9144000 w 9144000"/>
              <a:gd name="connsiteY17-3372" fmla="*/ 2635034 h 2635034"/>
              <a:gd name="connsiteX0-3373" fmla="*/ 0 w 9144000"/>
              <a:gd name="connsiteY0-3374" fmla="*/ 2625509 h 2635034"/>
              <a:gd name="connsiteX1-3375" fmla="*/ 6592062 w 9144000"/>
              <a:gd name="connsiteY1-3376" fmla="*/ 2632825 h 2635034"/>
              <a:gd name="connsiteX2-3377" fmla="*/ 6591300 w 9144000"/>
              <a:gd name="connsiteY2-3378" fmla="*/ 2387384 h 2635034"/>
              <a:gd name="connsiteX3-3379" fmla="*/ 6000750 w 9144000"/>
              <a:gd name="connsiteY3-3380" fmla="*/ 1320584 h 2635034"/>
              <a:gd name="connsiteX4-3381" fmla="*/ 6197726 w 9144000"/>
              <a:gd name="connsiteY4-3382" fmla="*/ 1152105 h 2635034"/>
              <a:gd name="connsiteX5-3383" fmla="*/ 6619875 w 9144000"/>
              <a:gd name="connsiteY5-3384" fmla="*/ 1634909 h 2635034"/>
              <a:gd name="connsiteX6-3385" fmla="*/ 6562725 w 9144000"/>
              <a:gd name="connsiteY6-3386" fmla="*/ 168059 h 2635034"/>
              <a:gd name="connsiteX7-3387" fmla="*/ 6838950 w 9144000"/>
              <a:gd name="connsiteY7-3388" fmla="*/ 177584 h 2635034"/>
              <a:gd name="connsiteX8-3389" fmla="*/ 6905625 w 9144000"/>
              <a:gd name="connsiteY8-3390" fmla="*/ 1149134 h 2635034"/>
              <a:gd name="connsiteX9-3391" fmla="*/ 7088427 w 9144000"/>
              <a:gd name="connsiteY9-3392" fmla="*/ 730568 h 2635034"/>
              <a:gd name="connsiteX10-3393" fmla="*/ 7260945 w 9144000"/>
              <a:gd name="connsiteY10-3394" fmla="*/ 1152791 h 2635034"/>
              <a:gd name="connsiteX11-3395" fmla="*/ 7421270 w 9144000"/>
              <a:gd name="connsiteY11-3396" fmla="*/ 763487 h 2635034"/>
              <a:gd name="connsiteX12-3397" fmla="*/ 7622210 w 9144000"/>
              <a:gd name="connsiteY12-3398" fmla="*/ 1178395 h 2635034"/>
              <a:gd name="connsiteX13-3399" fmla="*/ 7776056 w 9144000"/>
              <a:gd name="connsiteY13-3400" fmla="*/ 840297 h 2635034"/>
              <a:gd name="connsiteX14-3401" fmla="*/ 7922590 w 9144000"/>
              <a:gd name="connsiteY14-3402" fmla="*/ 1167422 h 2635034"/>
              <a:gd name="connsiteX15-3403" fmla="*/ 7877937 w 9144000"/>
              <a:gd name="connsiteY15-3404" fmla="*/ 1945576 h 2635034"/>
              <a:gd name="connsiteX16-3405" fmla="*/ 7658100 w 9144000"/>
              <a:gd name="connsiteY16-3406" fmla="*/ 2635034 h 2635034"/>
              <a:gd name="connsiteX17-3407" fmla="*/ 9144000 w 9144000"/>
              <a:gd name="connsiteY17-3408" fmla="*/ 2635034 h 2635034"/>
              <a:gd name="connsiteX0-3409" fmla="*/ 0 w 9144000"/>
              <a:gd name="connsiteY0-3410" fmla="*/ 2625509 h 2635034"/>
              <a:gd name="connsiteX1-3411" fmla="*/ 6592062 w 9144000"/>
              <a:gd name="connsiteY1-3412" fmla="*/ 2632825 h 2635034"/>
              <a:gd name="connsiteX2-3413" fmla="*/ 6591300 w 9144000"/>
              <a:gd name="connsiteY2-3414" fmla="*/ 2387384 h 2635034"/>
              <a:gd name="connsiteX3-3415" fmla="*/ 6000750 w 9144000"/>
              <a:gd name="connsiteY3-3416" fmla="*/ 1320584 h 2635034"/>
              <a:gd name="connsiteX4-3417" fmla="*/ 6197726 w 9144000"/>
              <a:gd name="connsiteY4-3418" fmla="*/ 1152105 h 2635034"/>
              <a:gd name="connsiteX5-3419" fmla="*/ 6619875 w 9144000"/>
              <a:gd name="connsiteY5-3420" fmla="*/ 1634909 h 2635034"/>
              <a:gd name="connsiteX6-3421" fmla="*/ 6562725 w 9144000"/>
              <a:gd name="connsiteY6-3422" fmla="*/ 168059 h 2635034"/>
              <a:gd name="connsiteX7-3423" fmla="*/ 6838950 w 9144000"/>
              <a:gd name="connsiteY7-3424" fmla="*/ 177584 h 2635034"/>
              <a:gd name="connsiteX8-3425" fmla="*/ 6905625 w 9144000"/>
              <a:gd name="connsiteY8-3426" fmla="*/ 1149134 h 2635034"/>
              <a:gd name="connsiteX9-3427" fmla="*/ 7088427 w 9144000"/>
              <a:gd name="connsiteY9-3428" fmla="*/ 730568 h 2635034"/>
              <a:gd name="connsiteX10-3429" fmla="*/ 7260945 w 9144000"/>
              <a:gd name="connsiteY10-3430" fmla="*/ 1152791 h 2635034"/>
              <a:gd name="connsiteX11-3431" fmla="*/ 7421270 w 9144000"/>
              <a:gd name="connsiteY11-3432" fmla="*/ 763487 h 2635034"/>
              <a:gd name="connsiteX12-3433" fmla="*/ 7622210 w 9144000"/>
              <a:gd name="connsiteY12-3434" fmla="*/ 1178395 h 2635034"/>
              <a:gd name="connsiteX13-3435" fmla="*/ 7776056 w 9144000"/>
              <a:gd name="connsiteY13-3436" fmla="*/ 840297 h 2635034"/>
              <a:gd name="connsiteX14-3437" fmla="*/ 7922590 w 9144000"/>
              <a:gd name="connsiteY14-3438" fmla="*/ 1167422 h 2635034"/>
              <a:gd name="connsiteX15-3439" fmla="*/ 7877937 w 9144000"/>
              <a:gd name="connsiteY15-3440" fmla="*/ 1945576 h 2635034"/>
              <a:gd name="connsiteX16-3441" fmla="*/ 7658100 w 9144000"/>
              <a:gd name="connsiteY16-3442" fmla="*/ 2635034 h 2635034"/>
              <a:gd name="connsiteX17-3443" fmla="*/ 9144000 w 9144000"/>
              <a:gd name="connsiteY17-3444" fmla="*/ 2635034 h 2635034"/>
              <a:gd name="connsiteX0-3445" fmla="*/ 0 w 9144000"/>
              <a:gd name="connsiteY0-3446" fmla="*/ 2625509 h 2635034"/>
              <a:gd name="connsiteX1-3447" fmla="*/ 6592062 w 9144000"/>
              <a:gd name="connsiteY1-3448" fmla="*/ 2632825 h 2635034"/>
              <a:gd name="connsiteX2-3449" fmla="*/ 6591300 w 9144000"/>
              <a:gd name="connsiteY2-3450" fmla="*/ 2387384 h 2635034"/>
              <a:gd name="connsiteX3-3451" fmla="*/ 6000750 w 9144000"/>
              <a:gd name="connsiteY3-3452" fmla="*/ 1320584 h 2635034"/>
              <a:gd name="connsiteX4-3453" fmla="*/ 6197726 w 9144000"/>
              <a:gd name="connsiteY4-3454" fmla="*/ 1152105 h 2635034"/>
              <a:gd name="connsiteX5-3455" fmla="*/ 6619875 w 9144000"/>
              <a:gd name="connsiteY5-3456" fmla="*/ 1634909 h 2635034"/>
              <a:gd name="connsiteX6-3457" fmla="*/ 6562725 w 9144000"/>
              <a:gd name="connsiteY6-3458" fmla="*/ 168059 h 2635034"/>
              <a:gd name="connsiteX7-3459" fmla="*/ 6838950 w 9144000"/>
              <a:gd name="connsiteY7-3460" fmla="*/ 177584 h 2635034"/>
              <a:gd name="connsiteX8-3461" fmla="*/ 6905625 w 9144000"/>
              <a:gd name="connsiteY8-3462" fmla="*/ 1149134 h 2635034"/>
              <a:gd name="connsiteX9-3463" fmla="*/ 7088427 w 9144000"/>
              <a:gd name="connsiteY9-3464" fmla="*/ 730568 h 2635034"/>
              <a:gd name="connsiteX10-3465" fmla="*/ 7260945 w 9144000"/>
              <a:gd name="connsiteY10-3466" fmla="*/ 1152791 h 2635034"/>
              <a:gd name="connsiteX11-3467" fmla="*/ 7421270 w 9144000"/>
              <a:gd name="connsiteY11-3468" fmla="*/ 763487 h 2635034"/>
              <a:gd name="connsiteX12-3469" fmla="*/ 7622210 w 9144000"/>
              <a:gd name="connsiteY12-3470" fmla="*/ 1178395 h 2635034"/>
              <a:gd name="connsiteX13-3471" fmla="*/ 7776056 w 9144000"/>
              <a:gd name="connsiteY13-3472" fmla="*/ 840297 h 2635034"/>
              <a:gd name="connsiteX14-3473" fmla="*/ 7922590 w 9144000"/>
              <a:gd name="connsiteY14-3474" fmla="*/ 1167422 h 2635034"/>
              <a:gd name="connsiteX15-3475" fmla="*/ 7877937 w 9144000"/>
              <a:gd name="connsiteY15-3476" fmla="*/ 1945576 h 2635034"/>
              <a:gd name="connsiteX16-3477" fmla="*/ 7658100 w 9144000"/>
              <a:gd name="connsiteY16-3478" fmla="*/ 2635034 h 2635034"/>
              <a:gd name="connsiteX17-3479" fmla="*/ 9144000 w 9144000"/>
              <a:gd name="connsiteY17-3480" fmla="*/ 2635034 h 2635034"/>
              <a:gd name="connsiteX0-3481" fmla="*/ 0 w 9144000"/>
              <a:gd name="connsiteY0-3482" fmla="*/ 2625509 h 2635034"/>
              <a:gd name="connsiteX1-3483" fmla="*/ 6592062 w 9144000"/>
              <a:gd name="connsiteY1-3484" fmla="*/ 2632825 h 2635034"/>
              <a:gd name="connsiteX2-3485" fmla="*/ 6591300 w 9144000"/>
              <a:gd name="connsiteY2-3486" fmla="*/ 2387384 h 2635034"/>
              <a:gd name="connsiteX3-3487" fmla="*/ 6000750 w 9144000"/>
              <a:gd name="connsiteY3-3488" fmla="*/ 1320584 h 2635034"/>
              <a:gd name="connsiteX4-3489" fmla="*/ 6197726 w 9144000"/>
              <a:gd name="connsiteY4-3490" fmla="*/ 1152105 h 2635034"/>
              <a:gd name="connsiteX5-3491" fmla="*/ 6619875 w 9144000"/>
              <a:gd name="connsiteY5-3492" fmla="*/ 1634909 h 2635034"/>
              <a:gd name="connsiteX6-3493" fmla="*/ 6562725 w 9144000"/>
              <a:gd name="connsiteY6-3494" fmla="*/ 168059 h 2635034"/>
              <a:gd name="connsiteX7-3495" fmla="*/ 6838950 w 9144000"/>
              <a:gd name="connsiteY7-3496" fmla="*/ 177584 h 2635034"/>
              <a:gd name="connsiteX8-3497" fmla="*/ 6905625 w 9144000"/>
              <a:gd name="connsiteY8-3498" fmla="*/ 1149134 h 2635034"/>
              <a:gd name="connsiteX9-3499" fmla="*/ 7088427 w 9144000"/>
              <a:gd name="connsiteY9-3500" fmla="*/ 730568 h 2635034"/>
              <a:gd name="connsiteX10-3501" fmla="*/ 7260945 w 9144000"/>
              <a:gd name="connsiteY10-3502" fmla="*/ 1152791 h 2635034"/>
              <a:gd name="connsiteX11-3503" fmla="*/ 7421270 w 9144000"/>
              <a:gd name="connsiteY11-3504" fmla="*/ 763487 h 2635034"/>
              <a:gd name="connsiteX12-3505" fmla="*/ 7622210 w 9144000"/>
              <a:gd name="connsiteY12-3506" fmla="*/ 1178395 h 2635034"/>
              <a:gd name="connsiteX13-3507" fmla="*/ 7776056 w 9144000"/>
              <a:gd name="connsiteY13-3508" fmla="*/ 840297 h 2635034"/>
              <a:gd name="connsiteX14-3509" fmla="*/ 7922590 w 9144000"/>
              <a:gd name="connsiteY14-3510" fmla="*/ 1167422 h 2635034"/>
              <a:gd name="connsiteX15-3511" fmla="*/ 7877937 w 9144000"/>
              <a:gd name="connsiteY15-3512" fmla="*/ 1945576 h 2635034"/>
              <a:gd name="connsiteX16-3513" fmla="*/ 7658100 w 9144000"/>
              <a:gd name="connsiteY16-3514" fmla="*/ 2635034 h 2635034"/>
              <a:gd name="connsiteX17-3515" fmla="*/ 9144000 w 9144000"/>
              <a:gd name="connsiteY17-3516" fmla="*/ 2635034 h 2635034"/>
              <a:gd name="connsiteX0-3517" fmla="*/ 0 w 9144000"/>
              <a:gd name="connsiteY0-3518" fmla="*/ 2625509 h 2635034"/>
              <a:gd name="connsiteX1-3519" fmla="*/ 6592062 w 9144000"/>
              <a:gd name="connsiteY1-3520" fmla="*/ 2632825 h 2635034"/>
              <a:gd name="connsiteX2-3521" fmla="*/ 6591300 w 9144000"/>
              <a:gd name="connsiteY2-3522" fmla="*/ 2387384 h 2635034"/>
              <a:gd name="connsiteX3-3523" fmla="*/ 6000750 w 9144000"/>
              <a:gd name="connsiteY3-3524" fmla="*/ 1320584 h 2635034"/>
              <a:gd name="connsiteX4-3525" fmla="*/ 6197726 w 9144000"/>
              <a:gd name="connsiteY4-3526" fmla="*/ 1152105 h 2635034"/>
              <a:gd name="connsiteX5-3527" fmla="*/ 6619875 w 9144000"/>
              <a:gd name="connsiteY5-3528" fmla="*/ 1634909 h 2635034"/>
              <a:gd name="connsiteX6-3529" fmla="*/ 6562725 w 9144000"/>
              <a:gd name="connsiteY6-3530" fmla="*/ 168059 h 2635034"/>
              <a:gd name="connsiteX7-3531" fmla="*/ 6838950 w 9144000"/>
              <a:gd name="connsiteY7-3532" fmla="*/ 177584 h 2635034"/>
              <a:gd name="connsiteX8-3533" fmla="*/ 6905625 w 9144000"/>
              <a:gd name="connsiteY8-3534" fmla="*/ 1149134 h 2635034"/>
              <a:gd name="connsiteX9-3535" fmla="*/ 7088427 w 9144000"/>
              <a:gd name="connsiteY9-3536" fmla="*/ 730568 h 2635034"/>
              <a:gd name="connsiteX10-3537" fmla="*/ 7260945 w 9144000"/>
              <a:gd name="connsiteY10-3538" fmla="*/ 1152791 h 2635034"/>
              <a:gd name="connsiteX11-3539" fmla="*/ 7421270 w 9144000"/>
              <a:gd name="connsiteY11-3540" fmla="*/ 763487 h 2635034"/>
              <a:gd name="connsiteX12-3541" fmla="*/ 7622210 w 9144000"/>
              <a:gd name="connsiteY12-3542" fmla="*/ 1178395 h 2635034"/>
              <a:gd name="connsiteX13-3543" fmla="*/ 7776056 w 9144000"/>
              <a:gd name="connsiteY13-3544" fmla="*/ 840297 h 2635034"/>
              <a:gd name="connsiteX14-3545" fmla="*/ 7922590 w 9144000"/>
              <a:gd name="connsiteY14-3546" fmla="*/ 1167422 h 2635034"/>
              <a:gd name="connsiteX15-3547" fmla="*/ 7877937 w 9144000"/>
              <a:gd name="connsiteY15-3548" fmla="*/ 1945576 h 2635034"/>
              <a:gd name="connsiteX16-3549" fmla="*/ 7658100 w 9144000"/>
              <a:gd name="connsiteY16-3550" fmla="*/ 2635034 h 2635034"/>
              <a:gd name="connsiteX17-3551" fmla="*/ 9144000 w 9144000"/>
              <a:gd name="connsiteY17-3552" fmla="*/ 2635034 h 2635034"/>
              <a:gd name="connsiteX0-3553" fmla="*/ 0 w 9144000"/>
              <a:gd name="connsiteY0-3554" fmla="*/ 2625509 h 2635034"/>
              <a:gd name="connsiteX1-3555" fmla="*/ 6592062 w 9144000"/>
              <a:gd name="connsiteY1-3556" fmla="*/ 2632825 h 2635034"/>
              <a:gd name="connsiteX2-3557" fmla="*/ 6591300 w 9144000"/>
              <a:gd name="connsiteY2-3558" fmla="*/ 2387384 h 2635034"/>
              <a:gd name="connsiteX3-3559" fmla="*/ 6000750 w 9144000"/>
              <a:gd name="connsiteY3-3560" fmla="*/ 1320584 h 2635034"/>
              <a:gd name="connsiteX4-3561" fmla="*/ 6197726 w 9144000"/>
              <a:gd name="connsiteY4-3562" fmla="*/ 1152105 h 2635034"/>
              <a:gd name="connsiteX5-3563" fmla="*/ 6619875 w 9144000"/>
              <a:gd name="connsiteY5-3564" fmla="*/ 1634909 h 2635034"/>
              <a:gd name="connsiteX6-3565" fmla="*/ 6562725 w 9144000"/>
              <a:gd name="connsiteY6-3566" fmla="*/ 168059 h 2635034"/>
              <a:gd name="connsiteX7-3567" fmla="*/ 6838950 w 9144000"/>
              <a:gd name="connsiteY7-3568" fmla="*/ 177584 h 2635034"/>
              <a:gd name="connsiteX8-3569" fmla="*/ 6905625 w 9144000"/>
              <a:gd name="connsiteY8-3570" fmla="*/ 1149134 h 2635034"/>
              <a:gd name="connsiteX9-3571" fmla="*/ 7088427 w 9144000"/>
              <a:gd name="connsiteY9-3572" fmla="*/ 730568 h 2635034"/>
              <a:gd name="connsiteX10-3573" fmla="*/ 7260945 w 9144000"/>
              <a:gd name="connsiteY10-3574" fmla="*/ 1152791 h 2635034"/>
              <a:gd name="connsiteX11-3575" fmla="*/ 7421270 w 9144000"/>
              <a:gd name="connsiteY11-3576" fmla="*/ 763487 h 2635034"/>
              <a:gd name="connsiteX12-3577" fmla="*/ 7622210 w 9144000"/>
              <a:gd name="connsiteY12-3578" fmla="*/ 1178395 h 2635034"/>
              <a:gd name="connsiteX13-3579" fmla="*/ 7776056 w 9144000"/>
              <a:gd name="connsiteY13-3580" fmla="*/ 840297 h 2635034"/>
              <a:gd name="connsiteX14-3581" fmla="*/ 7922590 w 9144000"/>
              <a:gd name="connsiteY14-3582" fmla="*/ 1167422 h 2635034"/>
              <a:gd name="connsiteX15-3583" fmla="*/ 7877937 w 9144000"/>
              <a:gd name="connsiteY15-3584" fmla="*/ 1945576 h 2635034"/>
              <a:gd name="connsiteX16-3585" fmla="*/ 7658100 w 9144000"/>
              <a:gd name="connsiteY16-3586" fmla="*/ 2635034 h 2635034"/>
              <a:gd name="connsiteX17-3587" fmla="*/ 9144000 w 9144000"/>
              <a:gd name="connsiteY17-3588" fmla="*/ 2635034 h 2635034"/>
              <a:gd name="connsiteX0-3589" fmla="*/ 0 w 9144000"/>
              <a:gd name="connsiteY0-3590" fmla="*/ 2625509 h 2635034"/>
              <a:gd name="connsiteX1-3591" fmla="*/ 6592062 w 9144000"/>
              <a:gd name="connsiteY1-3592" fmla="*/ 2632825 h 2635034"/>
              <a:gd name="connsiteX2-3593" fmla="*/ 6591300 w 9144000"/>
              <a:gd name="connsiteY2-3594" fmla="*/ 2387384 h 2635034"/>
              <a:gd name="connsiteX3-3595" fmla="*/ 6000750 w 9144000"/>
              <a:gd name="connsiteY3-3596" fmla="*/ 1320584 h 2635034"/>
              <a:gd name="connsiteX4-3597" fmla="*/ 6197726 w 9144000"/>
              <a:gd name="connsiteY4-3598" fmla="*/ 1152105 h 2635034"/>
              <a:gd name="connsiteX5-3599" fmla="*/ 6619875 w 9144000"/>
              <a:gd name="connsiteY5-3600" fmla="*/ 1634909 h 2635034"/>
              <a:gd name="connsiteX6-3601" fmla="*/ 6562725 w 9144000"/>
              <a:gd name="connsiteY6-3602" fmla="*/ 168059 h 2635034"/>
              <a:gd name="connsiteX7-3603" fmla="*/ 6838950 w 9144000"/>
              <a:gd name="connsiteY7-3604" fmla="*/ 177584 h 2635034"/>
              <a:gd name="connsiteX8-3605" fmla="*/ 6905625 w 9144000"/>
              <a:gd name="connsiteY8-3606" fmla="*/ 1149134 h 2635034"/>
              <a:gd name="connsiteX9-3607" fmla="*/ 7088427 w 9144000"/>
              <a:gd name="connsiteY9-3608" fmla="*/ 730568 h 2635034"/>
              <a:gd name="connsiteX10-3609" fmla="*/ 7260945 w 9144000"/>
              <a:gd name="connsiteY10-3610" fmla="*/ 1152791 h 2635034"/>
              <a:gd name="connsiteX11-3611" fmla="*/ 7446873 w 9144000"/>
              <a:gd name="connsiteY11-3612" fmla="*/ 763487 h 2635034"/>
              <a:gd name="connsiteX12-3613" fmla="*/ 7622210 w 9144000"/>
              <a:gd name="connsiteY12-3614" fmla="*/ 1178395 h 2635034"/>
              <a:gd name="connsiteX13-3615" fmla="*/ 7776056 w 9144000"/>
              <a:gd name="connsiteY13-3616" fmla="*/ 840297 h 2635034"/>
              <a:gd name="connsiteX14-3617" fmla="*/ 7922590 w 9144000"/>
              <a:gd name="connsiteY14-3618" fmla="*/ 1167422 h 2635034"/>
              <a:gd name="connsiteX15-3619" fmla="*/ 7877937 w 9144000"/>
              <a:gd name="connsiteY15-3620" fmla="*/ 1945576 h 2635034"/>
              <a:gd name="connsiteX16-3621" fmla="*/ 7658100 w 9144000"/>
              <a:gd name="connsiteY16-3622" fmla="*/ 2635034 h 2635034"/>
              <a:gd name="connsiteX17-3623" fmla="*/ 9144000 w 9144000"/>
              <a:gd name="connsiteY17-3624" fmla="*/ 2635034 h 2635034"/>
              <a:gd name="connsiteX0-3625" fmla="*/ 0 w 9144000"/>
              <a:gd name="connsiteY0-3626" fmla="*/ 2625509 h 2635034"/>
              <a:gd name="connsiteX1-3627" fmla="*/ 6592062 w 9144000"/>
              <a:gd name="connsiteY1-3628" fmla="*/ 2632825 h 2635034"/>
              <a:gd name="connsiteX2-3629" fmla="*/ 6591300 w 9144000"/>
              <a:gd name="connsiteY2-3630" fmla="*/ 2387384 h 2635034"/>
              <a:gd name="connsiteX3-3631" fmla="*/ 6000750 w 9144000"/>
              <a:gd name="connsiteY3-3632" fmla="*/ 1320584 h 2635034"/>
              <a:gd name="connsiteX4-3633" fmla="*/ 6197726 w 9144000"/>
              <a:gd name="connsiteY4-3634" fmla="*/ 1152105 h 2635034"/>
              <a:gd name="connsiteX5-3635" fmla="*/ 6619875 w 9144000"/>
              <a:gd name="connsiteY5-3636" fmla="*/ 1634909 h 2635034"/>
              <a:gd name="connsiteX6-3637" fmla="*/ 6562725 w 9144000"/>
              <a:gd name="connsiteY6-3638" fmla="*/ 168059 h 2635034"/>
              <a:gd name="connsiteX7-3639" fmla="*/ 6838950 w 9144000"/>
              <a:gd name="connsiteY7-3640" fmla="*/ 177584 h 2635034"/>
              <a:gd name="connsiteX8-3641" fmla="*/ 6905625 w 9144000"/>
              <a:gd name="connsiteY8-3642" fmla="*/ 1149134 h 2635034"/>
              <a:gd name="connsiteX9-3643" fmla="*/ 7088427 w 9144000"/>
              <a:gd name="connsiteY9-3644" fmla="*/ 730568 h 2635034"/>
              <a:gd name="connsiteX10-3645" fmla="*/ 7260945 w 9144000"/>
              <a:gd name="connsiteY10-3646" fmla="*/ 1152791 h 2635034"/>
              <a:gd name="connsiteX11-3647" fmla="*/ 7446873 w 9144000"/>
              <a:gd name="connsiteY11-3648" fmla="*/ 763487 h 2635034"/>
              <a:gd name="connsiteX12-3649" fmla="*/ 7622210 w 9144000"/>
              <a:gd name="connsiteY12-3650" fmla="*/ 1178395 h 2635034"/>
              <a:gd name="connsiteX13-3651" fmla="*/ 7776056 w 9144000"/>
              <a:gd name="connsiteY13-3652" fmla="*/ 840297 h 2635034"/>
              <a:gd name="connsiteX14-3653" fmla="*/ 7922590 w 9144000"/>
              <a:gd name="connsiteY14-3654" fmla="*/ 1167422 h 2635034"/>
              <a:gd name="connsiteX15-3655" fmla="*/ 7877937 w 9144000"/>
              <a:gd name="connsiteY15-3656" fmla="*/ 1945576 h 2635034"/>
              <a:gd name="connsiteX16-3657" fmla="*/ 7658100 w 9144000"/>
              <a:gd name="connsiteY16-3658" fmla="*/ 2635034 h 2635034"/>
              <a:gd name="connsiteX17-3659" fmla="*/ 9144000 w 9144000"/>
              <a:gd name="connsiteY17-3660" fmla="*/ 2635034 h 2635034"/>
              <a:gd name="connsiteX0-3661" fmla="*/ 0 w 9144000"/>
              <a:gd name="connsiteY0-3662" fmla="*/ 2625509 h 2635034"/>
              <a:gd name="connsiteX1-3663" fmla="*/ 6592062 w 9144000"/>
              <a:gd name="connsiteY1-3664" fmla="*/ 2632825 h 2635034"/>
              <a:gd name="connsiteX2-3665" fmla="*/ 6591300 w 9144000"/>
              <a:gd name="connsiteY2-3666" fmla="*/ 2387384 h 2635034"/>
              <a:gd name="connsiteX3-3667" fmla="*/ 6000750 w 9144000"/>
              <a:gd name="connsiteY3-3668" fmla="*/ 1320584 h 2635034"/>
              <a:gd name="connsiteX4-3669" fmla="*/ 6197726 w 9144000"/>
              <a:gd name="connsiteY4-3670" fmla="*/ 1152105 h 2635034"/>
              <a:gd name="connsiteX5-3671" fmla="*/ 6619875 w 9144000"/>
              <a:gd name="connsiteY5-3672" fmla="*/ 1634909 h 2635034"/>
              <a:gd name="connsiteX6-3673" fmla="*/ 6562725 w 9144000"/>
              <a:gd name="connsiteY6-3674" fmla="*/ 168059 h 2635034"/>
              <a:gd name="connsiteX7-3675" fmla="*/ 6838950 w 9144000"/>
              <a:gd name="connsiteY7-3676" fmla="*/ 177584 h 2635034"/>
              <a:gd name="connsiteX8-3677" fmla="*/ 6905625 w 9144000"/>
              <a:gd name="connsiteY8-3678" fmla="*/ 1149134 h 2635034"/>
              <a:gd name="connsiteX9-3679" fmla="*/ 7088427 w 9144000"/>
              <a:gd name="connsiteY9-3680" fmla="*/ 730568 h 2635034"/>
              <a:gd name="connsiteX10-3681" fmla="*/ 7260945 w 9144000"/>
              <a:gd name="connsiteY10-3682" fmla="*/ 1152791 h 2635034"/>
              <a:gd name="connsiteX11-3683" fmla="*/ 7446873 w 9144000"/>
              <a:gd name="connsiteY11-3684" fmla="*/ 763487 h 2635034"/>
              <a:gd name="connsiteX12-3685" fmla="*/ 7622210 w 9144000"/>
              <a:gd name="connsiteY12-3686" fmla="*/ 1178395 h 2635034"/>
              <a:gd name="connsiteX13-3687" fmla="*/ 7776056 w 9144000"/>
              <a:gd name="connsiteY13-3688" fmla="*/ 840297 h 2635034"/>
              <a:gd name="connsiteX14-3689" fmla="*/ 7922590 w 9144000"/>
              <a:gd name="connsiteY14-3690" fmla="*/ 1167422 h 2635034"/>
              <a:gd name="connsiteX15-3691" fmla="*/ 7877937 w 9144000"/>
              <a:gd name="connsiteY15-3692" fmla="*/ 1945576 h 2635034"/>
              <a:gd name="connsiteX16-3693" fmla="*/ 7658100 w 9144000"/>
              <a:gd name="connsiteY16-3694" fmla="*/ 2635034 h 2635034"/>
              <a:gd name="connsiteX17-3695" fmla="*/ 9144000 w 9144000"/>
              <a:gd name="connsiteY17-3696" fmla="*/ 2635034 h 2635034"/>
              <a:gd name="connsiteX0-3697" fmla="*/ 0 w 9144000"/>
              <a:gd name="connsiteY0-3698" fmla="*/ 2625509 h 2635034"/>
              <a:gd name="connsiteX1-3699" fmla="*/ 6592062 w 9144000"/>
              <a:gd name="connsiteY1-3700" fmla="*/ 2632825 h 2635034"/>
              <a:gd name="connsiteX2-3701" fmla="*/ 6591300 w 9144000"/>
              <a:gd name="connsiteY2-3702" fmla="*/ 2387384 h 2635034"/>
              <a:gd name="connsiteX3-3703" fmla="*/ 6000750 w 9144000"/>
              <a:gd name="connsiteY3-3704" fmla="*/ 1320584 h 2635034"/>
              <a:gd name="connsiteX4-3705" fmla="*/ 6197726 w 9144000"/>
              <a:gd name="connsiteY4-3706" fmla="*/ 1152105 h 2635034"/>
              <a:gd name="connsiteX5-3707" fmla="*/ 6619875 w 9144000"/>
              <a:gd name="connsiteY5-3708" fmla="*/ 1634909 h 2635034"/>
              <a:gd name="connsiteX6-3709" fmla="*/ 6562725 w 9144000"/>
              <a:gd name="connsiteY6-3710" fmla="*/ 168059 h 2635034"/>
              <a:gd name="connsiteX7-3711" fmla="*/ 6838950 w 9144000"/>
              <a:gd name="connsiteY7-3712" fmla="*/ 177584 h 2635034"/>
              <a:gd name="connsiteX8-3713" fmla="*/ 6905625 w 9144000"/>
              <a:gd name="connsiteY8-3714" fmla="*/ 1149134 h 2635034"/>
              <a:gd name="connsiteX9-3715" fmla="*/ 7106715 w 9144000"/>
              <a:gd name="connsiteY9-3716" fmla="*/ 730568 h 2635034"/>
              <a:gd name="connsiteX10-3717" fmla="*/ 7260945 w 9144000"/>
              <a:gd name="connsiteY10-3718" fmla="*/ 1152791 h 2635034"/>
              <a:gd name="connsiteX11-3719" fmla="*/ 7446873 w 9144000"/>
              <a:gd name="connsiteY11-3720" fmla="*/ 763487 h 2635034"/>
              <a:gd name="connsiteX12-3721" fmla="*/ 7622210 w 9144000"/>
              <a:gd name="connsiteY12-3722" fmla="*/ 1178395 h 2635034"/>
              <a:gd name="connsiteX13-3723" fmla="*/ 7776056 w 9144000"/>
              <a:gd name="connsiteY13-3724" fmla="*/ 840297 h 2635034"/>
              <a:gd name="connsiteX14-3725" fmla="*/ 7922590 w 9144000"/>
              <a:gd name="connsiteY14-3726" fmla="*/ 1167422 h 2635034"/>
              <a:gd name="connsiteX15-3727" fmla="*/ 7877937 w 9144000"/>
              <a:gd name="connsiteY15-3728" fmla="*/ 1945576 h 2635034"/>
              <a:gd name="connsiteX16-3729" fmla="*/ 7658100 w 9144000"/>
              <a:gd name="connsiteY16-3730" fmla="*/ 2635034 h 2635034"/>
              <a:gd name="connsiteX17-3731" fmla="*/ 9144000 w 9144000"/>
              <a:gd name="connsiteY17-3732" fmla="*/ 2635034 h 2635034"/>
              <a:gd name="connsiteX0-3733" fmla="*/ 0 w 9144000"/>
              <a:gd name="connsiteY0-3734" fmla="*/ 2625509 h 2635034"/>
              <a:gd name="connsiteX1-3735" fmla="*/ 6592062 w 9144000"/>
              <a:gd name="connsiteY1-3736" fmla="*/ 2632825 h 2635034"/>
              <a:gd name="connsiteX2-3737" fmla="*/ 6591300 w 9144000"/>
              <a:gd name="connsiteY2-3738" fmla="*/ 2387384 h 2635034"/>
              <a:gd name="connsiteX3-3739" fmla="*/ 6000750 w 9144000"/>
              <a:gd name="connsiteY3-3740" fmla="*/ 1320584 h 2635034"/>
              <a:gd name="connsiteX4-3741" fmla="*/ 6197726 w 9144000"/>
              <a:gd name="connsiteY4-3742" fmla="*/ 1152105 h 2635034"/>
              <a:gd name="connsiteX5-3743" fmla="*/ 6619875 w 9144000"/>
              <a:gd name="connsiteY5-3744" fmla="*/ 1634909 h 2635034"/>
              <a:gd name="connsiteX6-3745" fmla="*/ 6562725 w 9144000"/>
              <a:gd name="connsiteY6-3746" fmla="*/ 168059 h 2635034"/>
              <a:gd name="connsiteX7-3747" fmla="*/ 6838950 w 9144000"/>
              <a:gd name="connsiteY7-3748" fmla="*/ 177584 h 2635034"/>
              <a:gd name="connsiteX8-3749" fmla="*/ 6905625 w 9144000"/>
              <a:gd name="connsiteY8-3750" fmla="*/ 1149134 h 2635034"/>
              <a:gd name="connsiteX9-3751" fmla="*/ 7092084 w 9144000"/>
              <a:gd name="connsiteY9-3752" fmla="*/ 723252 h 2635034"/>
              <a:gd name="connsiteX10-3753" fmla="*/ 7260945 w 9144000"/>
              <a:gd name="connsiteY10-3754" fmla="*/ 1152791 h 2635034"/>
              <a:gd name="connsiteX11-3755" fmla="*/ 7446873 w 9144000"/>
              <a:gd name="connsiteY11-3756" fmla="*/ 763487 h 2635034"/>
              <a:gd name="connsiteX12-3757" fmla="*/ 7622210 w 9144000"/>
              <a:gd name="connsiteY12-3758" fmla="*/ 1178395 h 2635034"/>
              <a:gd name="connsiteX13-3759" fmla="*/ 7776056 w 9144000"/>
              <a:gd name="connsiteY13-3760" fmla="*/ 840297 h 2635034"/>
              <a:gd name="connsiteX14-3761" fmla="*/ 7922590 w 9144000"/>
              <a:gd name="connsiteY14-3762" fmla="*/ 1167422 h 2635034"/>
              <a:gd name="connsiteX15-3763" fmla="*/ 7877937 w 9144000"/>
              <a:gd name="connsiteY15-3764" fmla="*/ 1945576 h 2635034"/>
              <a:gd name="connsiteX16-3765" fmla="*/ 7658100 w 9144000"/>
              <a:gd name="connsiteY16-3766" fmla="*/ 2635034 h 2635034"/>
              <a:gd name="connsiteX17-3767" fmla="*/ 9144000 w 9144000"/>
              <a:gd name="connsiteY17-3768" fmla="*/ 2635034 h 2635034"/>
              <a:gd name="connsiteX0-3769" fmla="*/ 0 w 9144000"/>
              <a:gd name="connsiteY0-3770" fmla="*/ 2625509 h 2635034"/>
              <a:gd name="connsiteX1-3771" fmla="*/ 6592062 w 9144000"/>
              <a:gd name="connsiteY1-3772" fmla="*/ 2632825 h 2635034"/>
              <a:gd name="connsiteX2-3773" fmla="*/ 6591300 w 9144000"/>
              <a:gd name="connsiteY2-3774" fmla="*/ 2387384 h 2635034"/>
              <a:gd name="connsiteX3-3775" fmla="*/ 6000750 w 9144000"/>
              <a:gd name="connsiteY3-3776" fmla="*/ 1320584 h 2635034"/>
              <a:gd name="connsiteX4-3777" fmla="*/ 6197726 w 9144000"/>
              <a:gd name="connsiteY4-3778" fmla="*/ 1152105 h 2635034"/>
              <a:gd name="connsiteX5-3779" fmla="*/ 6619875 w 9144000"/>
              <a:gd name="connsiteY5-3780" fmla="*/ 1634909 h 2635034"/>
              <a:gd name="connsiteX6-3781" fmla="*/ 6562725 w 9144000"/>
              <a:gd name="connsiteY6-3782" fmla="*/ 168059 h 2635034"/>
              <a:gd name="connsiteX7-3783" fmla="*/ 6838950 w 9144000"/>
              <a:gd name="connsiteY7-3784" fmla="*/ 177584 h 2635034"/>
              <a:gd name="connsiteX8-3785" fmla="*/ 6905625 w 9144000"/>
              <a:gd name="connsiteY8-3786" fmla="*/ 1149134 h 2635034"/>
              <a:gd name="connsiteX9-3787" fmla="*/ 7092084 w 9144000"/>
              <a:gd name="connsiteY9-3788" fmla="*/ 723252 h 2635034"/>
              <a:gd name="connsiteX10-3789" fmla="*/ 7260945 w 9144000"/>
              <a:gd name="connsiteY10-3790" fmla="*/ 1152791 h 2635034"/>
              <a:gd name="connsiteX11-3791" fmla="*/ 7446873 w 9144000"/>
              <a:gd name="connsiteY11-3792" fmla="*/ 763487 h 2635034"/>
              <a:gd name="connsiteX12-3793" fmla="*/ 7622210 w 9144000"/>
              <a:gd name="connsiteY12-3794" fmla="*/ 1178395 h 2635034"/>
              <a:gd name="connsiteX13-3795" fmla="*/ 7776056 w 9144000"/>
              <a:gd name="connsiteY13-3796" fmla="*/ 840297 h 2635034"/>
              <a:gd name="connsiteX14-3797" fmla="*/ 7922590 w 9144000"/>
              <a:gd name="connsiteY14-3798" fmla="*/ 1167422 h 2635034"/>
              <a:gd name="connsiteX15-3799" fmla="*/ 7877937 w 9144000"/>
              <a:gd name="connsiteY15-3800" fmla="*/ 1945576 h 2635034"/>
              <a:gd name="connsiteX16-3801" fmla="*/ 7658100 w 9144000"/>
              <a:gd name="connsiteY16-3802" fmla="*/ 2635034 h 2635034"/>
              <a:gd name="connsiteX17-3803" fmla="*/ 9144000 w 9144000"/>
              <a:gd name="connsiteY17-3804" fmla="*/ 2635034 h 2635034"/>
              <a:gd name="connsiteX0-3805" fmla="*/ 0 w 9144000"/>
              <a:gd name="connsiteY0-3806" fmla="*/ 2625509 h 2635034"/>
              <a:gd name="connsiteX1-3807" fmla="*/ 6592062 w 9144000"/>
              <a:gd name="connsiteY1-3808" fmla="*/ 2632825 h 2635034"/>
              <a:gd name="connsiteX2-3809" fmla="*/ 6591300 w 9144000"/>
              <a:gd name="connsiteY2-3810" fmla="*/ 2387384 h 2635034"/>
              <a:gd name="connsiteX3-3811" fmla="*/ 6000750 w 9144000"/>
              <a:gd name="connsiteY3-3812" fmla="*/ 1320584 h 2635034"/>
              <a:gd name="connsiteX4-3813" fmla="*/ 6197726 w 9144000"/>
              <a:gd name="connsiteY4-3814" fmla="*/ 1152105 h 2635034"/>
              <a:gd name="connsiteX5-3815" fmla="*/ 6619875 w 9144000"/>
              <a:gd name="connsiteY5-3816" fmla="*/ 1634909 h 2635034"/>
              <a:gd name="connsiteX6-3817" fmla="*/ 6562725 w 9144000"/>
              <a:gd name="connsiteY6-3818" fmla="*/ 168059 h 2635034"/>
              <a:gd name="connsiteX7-3819" fmla="*/ 6838950 w 9144000"/>
              <a:gd name="connsiteY7-3820" fmla="*/ 177584 h 2635034"/>
              <a:gd name="connsiteX8-3821" fmla="*/ 6905625 w 9144000"/>
              <a:gd name="connsiteY8-3822" fmla="*/ 1149134 h 2635034"/>
              <a:gd name="connsiteX9-3823" fmla="*/ 7092084 w 9144000"/>
              <a:gd name="connsiteY9-3824" fmla="*/ 723252 h 2635034"/>
              <a:gd name="connsiteX10-3825" fmla="*/ 7260945 w 9144000"/>
              <a:gd name="connsiteY10-3826" fmla="*/ 1152791 h 2635034"/>
              <a:gd name="connsiteX11-3827" fmla="*/ 7446873 w 9144000"/>
              <a:gd name="connsiteY11-3828" fmla="*/ 763487 h 2635034"/>
              <a:gd name="connsiteX12-3829" fmla="*/ 7622210 w 9144000"/>
              <a:gd name="connsiteY12-3830" fmla="*/ 1178395 h 2635034"/>
              <a:gd name="connsiteX13-3831" fmla="*/ 7776056 w 9144000"/>
              <a:gd name="connsiteY13-3832" fmla="*/ 840297 h 2635034"/>
              <a:gd name="connsiteX14-3833" fmla="*/ 7922590 w 9144000"/>
              <a:gd name="connsiteY14-3834" fmla="*/ 1167422 h 2635034"/>
              <a:gd name="connsiteX15-3835" fmla="*/ 7877937 w 9144000"/>
              <a:gd name="connsiteY15-3836" fmla="*/ 1945576 h 2635034"/>
              <a:gd name="connsiteX16-3837" fmla="*/ 7658100 w 9144000"/>
              <a:gd name="connsiteY16-3838" fmla="*/ 2635034 h 2635034"/>
              <a:gd name="connsiteX17-3839" fmla="*/ 9144000 w 9144000"/>
              <a:gd name="connsiteY17-3840" fmla="*/ 2635034 h 2635034"/>
              <a:gd name="connsiteX0-3841" fmla="*/ 0 w 9144000"/>
              <a:gd name="connsiteY0-3842" fmla="*/ 2625509 h 2635034"/>
              <a:gd name="connsiteX1-3843" fmla="*/ 6592062 w 9144000"/>
              <a:gd name="connsiteY1-3844" fmla="*/ 2632825 h 2635034"/>
              <a:gd name="connsiteX2-3845" fmla="*/ 6591300 w 9144000"/>
              <a:gd name="connsiteY2-3846" fmla="*/ 2387384 h 2635034"/>
              <a:gd name="connsiteX3-3847" fmla="*/ 6000750 w 9144000"/>
              <a:gd name="connsiteY3-3848" fmla="*/ 1320584 h 2635034"/>
              <a:gd name="connsiteX4-3849" fmla="*/ 6197726 w 9144000"/>
              <a:gd name="connsiteY4-3850" fmla="*/ 1152105 h 2635034"/>
              <a:gd name="connsiteX5-3851" fmla="*/ 6619875 w 9144000"/>
              <a:gd name="connsiteY5-3852" fmla="*/ 1634909 h 2635034"/>
              <a:gd name="connsiteX6-3853" fmla="*/ 6562725 w 9144000"/>
              <a:gd name="connsiteY6-3854" fmla="*/ 168059 h 2635034"/>
              <a:gd name="connsiteX7-3855" fmla="*/ 6838950 w 9144000"/>
              <a:gd name="connsiteY7-3856" fmla="*/ 177584 h 2635034"/>
              <a:gd name="connsiteX8-3857" fmla="*/ 6905625 w 9144000"/>
              <a:gd name="connsiteY8-3858" fmla="*/ 1149134 h 2635034"/>
              <a:gd name="connsiteX9-3859" fmla="*/ 7092084 w 9144000"/>
              <a:gd name="connsiteY9-3860" fmla="*/ 723252 h 2635034"/>
              <a:gd name="connsiteX10-3861" fmla="*/ 7260945 w 9144000"/>
              <a:gd name="connsiteY10-3862" fmla="*/ 1152791 h 2635034"/>
              <a:gd name="connsiteX11-3863" fmla="*/ 7446873 w 9144000"/>
              <a:gd name="connsiteY11-3864" fmla="*/ 763487 h 2635034"/>
              <a:gd name="connsiteX12-3865" fmla="*/ 7622210 w 9144000"/>
              <a:gd name="connsiteY12-3866" fmla="*/ 1178395 h 2635034"/>
              <a:gd name="connsiteX13-3867" fmla="*/ 7776056 w 9144000"/>
              <a:gd name="connsiteY13-3868" fmla="*/ 840297 h 2635034"/>
              <a:gd name="connsiteX14-3869" fmla="*/ 7922590 w 9144000"/>
              <a:gd name="connsiteY14-3870" fmla="*/ 1167422 h 2635034"/>
              <a:gd name="connsiteX15-3871" fmla="*/ 7877937 w 9144000"/>
              <a:gd name="connsiteY15-3872" fmla="*/ 1945576 h 2635034"/>
              <a:gd name="connsiteX16-3873" fmla="*/ 7658100 w 9144000"/>
              <a:gd name="connsiteY16-3874" fmla="*/ 2635034 h 2635034"/>
              <a:gd name="connsiteX17-3875" fmla="*/ 9144000 w 9144000"/>
              <a:gd name="connsiteY17-3876" fmla="*/ 2635034 h 2635034"/>
              <a:gd name="connsiteX0-3877" fmla="*/ 0 w 9144000"/>
              <a:gd name="connsiteY0-3878" fmla="*/ 2625509 h 2635034"/>
              <a:gd name="connsiteX1-3879" fmla="*/ 6592062 w 9144000"/>
              <a:gd name="connsiteY1-3880" fmla="*/ 2632825 h 2635034"/>
              <a:gd name="connsiteX2-3881" fmla="*/ 6591300 w 9144000"/>
              <a:gd name="connsiteY2-3882" fmla="*/ 2387384 h 2635034"/>
              <a:gd name="connsiteX3-3883" fmla="*/ 6000750 w 9144000"/>
              <a:gd name="connsiteY3-3884" fmla="*/ 1320584 h 2635034"/>
              <a:gd name="connsiteX4-3885" fmla="*/ 6197726 w 9144000"/>
              <a:gd name="connsiteY4-3886" fmla="*/ 1152105 h 2635034"/>
              <a:gd name="connsiteX5-3887" fmla="*/ 6619875 w 9144000"/>
              <a:gd name="connsiteY5-3888" fmla="*/ 1634909 h 2635034"/>
              <a:gd name="connsiteX6-3889" fmla="*/ 6562725 w 9144000"/>
              <a:gd name="connsiteY6-3890" fmla="*/ 168059 h 2635034"/>
              <a:gd name="connsiteX7-3891" fmla="*/ 6838950 w 9144000"/>
              <a:gd name="connsiteY7-3892" fmla="*/ 177584 h 2635034"/>
              <a:gd name="connsiteX8-3893" fmla="*/ 6905625 w 9144000"/>
              <a:gd name="connsiteY8-3894" fmla="*/ 1149134 h 2635034"/>
              <a:gd name="connsiteX9-3895" fmla="*/ 7092084 w 9144000"/>
              <a:gd name="connsiteY9-3896" fmla="*/ 723252 h 2635034"/>
              <a:gd name="connsiteX10-3897" fmla="*/ 7260945 w 9144000"/>
              <a:gd name="connsiteY10-3898" fmla="*/ 1152791 h 2635034"/>
              <a:gd name="connsiteX11-3899" fmla="*/ 7446873 w 9144000"/>
              <a:gd name="connsiteY11-3900" fmla="*/ 763487 h 2635034"/>
              <a:gd name="connsiteX12-3901" fmla="*/ 7622210 w 9144000"/>
              <a:gd name="connsiteY12-3902" fmla="*/ 1178395 h 2635034"/>
              <a:gd name="connsiteX13-3903" fmla="*/ 7776056 w 9144000"/>
              <a:gd name="connsiteY13-3904" fmla="*/ 840297 h 2635034"/>
              <a:gd name="connsiteX14-3905" fmla="*/ 7922590 w 9144000"/>
              <a:gd name="connsiteY14-3906" fmla="*/ 1167422 h 2635034"/>
              <a:gd name="connsiteX15-3907" fmla="*/ 7877937 w 9144000"/>
              <a:gd name="connsiteY15-3908" fmla="*/ 1945576 h 2635034"/>
              <a:gd name="connsiteX16-3909" fmla="*/ 7658100 w 9144000"/>
              <a:gd name="connsiteY16-3910" fmla="*/ 2635034 h 2635034"/>
              <a:gd name="connsiteX17-3911" fmla="*/ 9144000 w 9144000"/>
              <a:gd name="connsiteY17-3912" fmla="*/ 2635034 h 2635034"/>
              <a:gd name="connsiteX0-3913" fmla="*/ 0 w 9144000"/>
              <a:gd name="connsiteY0-3914" fmla="*/ 2625509 h 2635034"/>
              <a:gd name="connsiteX1-3915" fmla="*/ 6592062 w 9144000"/>
              <a:gd name="connsiteY1-3916" fmla="*/ 2632825 h 2635034"/>
              <a:gd name="connsiteX2-3917" fmla="*/ 6591300 w 9144000"/>
              <a:gd name="connsiteY2-3918" fmla="*/ 2387384 h 2635034"/>
              <a:gd name="connsiteX3-3919" fmla="*/ 6000750 w 9144000"/>
              <a:gd name="connsiteY3-3920" fmla="*/ 1320584 h 2635034"/>
              <a:gd name="connsiteX4-3921" fmla="*/ 6197726 w 9144000"/>
              <a:gd name="connsiteY4-3922" fmla="*/ 1152105 h 2635034"/>
              <a:gd name="connsiteX5-3923" fmla="*/ 6619875 w 9144000"/>
              <a:gd name="connsiteY5-3924" fmla="*/ 1634909 h 2635034"/>
              <a:gd name="connsiteX6-3925" fmla="*/ 6562725 w 9144000"/>
              <a:gd name="connsiteY6-3926" fmla="*/ 168059 h 2635034"/>
              <a:gd name="connsiteX7-3927" fmla="*/ 6838950 w 9144000"/>
              <a:gd name="connsiteY7-3928" fmla="*/ 177584 h 2635034"/>
              <a:gd name="connsiteX8-3929" fmla="*/ 6905625 w 9144000"/>
              <a:gd name="connsiteY8-3930" fmla="*/ 1149134 h 2635034"/>
              <a:gd name="connsiteX9-3931" fmla="*/ 7092084 w 9144000"/>
              <a:gd name="connsiteY9-3932" fmla="*/ 723252 h 2635034"/>
              <a:gd name="connsiteX10-3933" fmla="*/ 7260945 w 9144000"/>
              <a:gd name="connsiteY10-3934" fmla="*/ 1152791 h 2635034"/>
              <a:gd name="connsiteX11-3935" fmla="*/ 7446873 w 9144000"/>
              <a:gd name="connsiteY11-3936" fmla="*/ 763487 h 2635034"/>
              <a:gd name="connsiteX12-3937" fmla="*/ 7622210 w 9144000"/>
              <a:gd name="connsiteY12-3938" fmla="*/ 1178395 h 2635034"/>
              <a:gd name="connsiteX13-3939" fmla="*/ 7776056 w 9144000"/>
              <a:gd name="connsiteY13-3940" fmla="*/ 840297 h 2635034"/>
              <a:gd name="connsiteX14-3941" fmla="*/ 7922590 w 9144000"/>
              <a:gd name="connsiteY14-3942" fmla="*/ 1167422 h 2635034"/>
              <a:gd name="connsiteX15-3943" fmla="*/ 7914513 w 9144000"/>
              <a:gd name="connsiteY15-3944" fmla="*/ 1945576 h 2635034"/>
              <a:gd name="connsiteX16-3945" fmla="*/ 7658100 w 9144000"/>
              <a:gd name="connsiteY16-3946" fmla="*/ 2635034 h 2635034"/>
              <a:gd name="connsiteX17-3947" fmla="*/ 9144000 w 9144000"/>
              <a:gd name="connsiteY17-3948" fmla="*/ 2635034 h 2635034"/>
              <a:gd name="connsiteX0-3949" fmla="*/ 0 w 9144000"/>
              <a:gd name="connsiteY0-3950" fmla="*/ 2625509 h 2635034"/>
              <a:gd name="connsiteX1-3951" fmla="*/ 6592062 w 9144000"/>
              <a:gd name="connsiteY1-3952" fmla="*/ 2632825 h 2635034"/>
              <a:gd name="connsiteX2-3953" fmla="*/ 6591300 w 9144000"/>
              <a:gd name="connsiteY2-3954" fmla="*/ 2387384 h 2635034"/>
              <a:gd name="connsiteX3-3955" fmla="*/ 6000750 w 9144000"/>
              <a:gd name="connsiteY3-3956" fmla="*/ 1320584 h 2635034"/>
              <a:gd name="connsiteX4-3957" fmla="*/ 6197726 w 9144000"/>
              <a:gd name="connsiteY4-3958" fmla="*/ 1152105 h 2635034"/>
              <a:gd name="connsiteX5-3959" fmla="*/ 6619875 w 9144000"/>
              <a:gd name="connsiteY5-3960" fmla="*/ 1634909 h 2635034"/>
              <a:gd name="connsiteX6-3961" fmla="*/ 6562725 w 9144000"/>
              <a:gd name="connsiteY6-3962" fmla="*/ 168059 h 2635034"/>
              <a:gd name="connsiteX7-3963" fmla="*/ 6838950 w 9144000"/>
              <a:gd name="connsiteY7-3964" fmla="*/ 177584 h 2635034"/>
              <a:gd name="connsiteX8-3965" fmla="*/ 6905625 w 9144000"/>
              <a:gd name="connsiteY8-3966" fmla="*/ 1149134 h 2635034"/>
              <a:gd name="connsiteX9-3967" fmla="*/ 7092084 w 9144000"/>
              <a:gd name="connsiteY9-3968" fmla="*/ 723252 h 2635034"/>
              <a:gd name="connsiteX10-3969" fmla="*/ 7260945 w 9144000"/>
              <a:gd name="connsiteY10-3970" fmla="*/ 1152791 h 2635034"/>
              <a:gd name="connsiteX11-3971" fmla="*/ 7446873 w 9144000"/>
              <a:gd name="connsiteY11-3972" fmla="*/ 763487 h 2635034"/>
              <a:gd name="connsiteX12-3973" fmla="*/ 7622210 w 9144000"/>
              <a:gd name="connsiteY12-3974" fmla="*/ 1178395 h 2635034"/>
              <a:gd name="connsiteX13-3975" fmla="*/ 7776056 w 9144000"/>
              <a:gd name="connsiteY13-3976" fmla="*/ 840297 h 2635034"/>
              <a:gd name="connsiteX14-3977" fmla="*/ 7922590 w 9144000"/>
              <a:gd name="connsiteY14-3978" fmla="*/ 1167422 h 2635034"/>
              <a:gd name="connsiteX15-3979" fmla="*/ 7914513 w 9144000"/>
              <a:gd name="connsiteY15-3980" fmla="*/ 1945576 h 2635034"/>
              <a:gd name="connsiteX16-3981" fmla="*/ 7658100 w 9144000"/>
              <a:gd name="connsiteY16-3982" fmla="*/ 2635034 h 2635034"/>
              <a:gd name="connsiteX17-3983" fmla="*/ 9144000 w 9144000"/>
              <a:gd name="connsiteY17-3984" fmla="*/ 2635034 h 2635034"/>
              <a:gd name="connsiteX0-3985" fmla="*/ 0 w 9144000"/>
              <a:gd name="connsiteY0-3986" fmla="*/ 2625509 h 2635034"/>
              <a:gd name="connsiteX1-3987" fmla="*/ 6592062 w 9144000"/>
              <a:gd name="connsiteY1-3988" fmla="*/ 2632825 h 2635034"/>
              <a:gd name="connsiteX2-3989" fmla="*/ 6591300 w 9144000"/>
              <a:gd name="connsiteY2-3990" fmla="*/ 2387384 h 2635034"/>
              <a:gd name="connsiteX3-3991" fmla="*/ 6000750 w 9144000"/>
              <a:gd name="connsiteY3-3992" fmla="*/ 1320584 h 2635034"/>
              <a:gd name="connsiteX4-3993" fmla="*/ 6197726 w 9144000"/>
              <a:gd name="connsiteY4-3994" fmla="*/ 1152105 h 2635034"/>
              <a:gd name="connsiteX5-3995" fmla="*/ 6619875 w 9144000"/>
              <a:gd name="connsiteY5-3996" fmla="*/ 1634909 h 2635034"/>
              <a:gd name="connsiteX6-3997" fmla="*/ 6562725 w 9144000"/>
              <a:gd name="connsiteY6-3998" fmla="*/ 168059 h 2635034"/>
              <a:gd name="connsiteX7-3999" fmla="*/ 6838950 w 9144000"/>
              <a:gd name="connsiteY7-4000" fmla="*/ 177584 h 2635034"/>
              <a:gd name="connsiteX8-4001" fmla="*/ 6905625 w 9144000"/>
              <a:gd name="connsiteY8-4002" fmla="*/ 1149134 h 2635034"/>
              <a:gd name="connsiteX9-4003" fmla="*/ 7092084 w 9144000"/>
              <a:gd name="connsiteY9-4004" fmla="*/ 723252 h 2635034"/>
              <a:gd name="connsiteX10-4005" fmla="*/ 7260945 w 9144000"/>
              <a:gd name="connsiteY10-4006" fmla="*/ 1152791 h 2635034"/>
              <a:gd name="connsiteX11-4007" fmla="*/ 7446873 w 9144000"/>
              <a:gd name="connsiteY11-4008" fmla="*/ 763487 h 2635034"/>
              <a:gd name="connsiteX12-4009" fmla="*/ 7622210 w 9144000"/>
              <a:gd name="connsiteY12-4010" fmla="*/ 1178395 h 2635034"/>
              <a:gd name="connsiteX13-4011" fmla="*/ 7776056 w 9144000"/>
              <a:gd name="connsiteY13-4012" fmla="*/ 840297 h 2635034"/>
              <a:gd name="connsiteX14-4013" fmla="*/ 7922590 w 9144000"/>
              <a:gd name="connsiteY14-4014" fmla="*/ 1167422 h 2635034"/>
              <a:gd name="connsiteX15-4015" fmla="*/ 7914513 w 9144000"/>
              <a:gd name="connsiteY15-4016" fmla="*/ 1945576 h 2635034"/>
              <a:gd name="connsiteX16-4017" fmla="*/ 7658100 w 9144000"/>
              <a:gd name="connsiteY16-4018" fmla="*/ 2635034 h 2635034"/>
              <a:gd name="connsiteX17-4019" fmla="*/ 9144000 w 9144000"/>
              <a:gd name="connsiteY17-4020" fmla="*/ 2635034 h 2635034"/>
              <a:gd name="connsiteX0-4021" fmla="*/ 0 w 9144000"/>
              <a:gd name="connsiteY0-4022" fmla="*/ 2625509 h 2635034"/>
              <a:gd name="connsiteX1-4023" fmla="*/ 6592062 w 9144000"/>
              <a:gd name="connsiteY1-4024" fmla="*/ 2632825 h 2635034"/>
              <a:gd name="connsiteX2-4025" fmla="*/ 6591300 w 9144000"/>
              <a:gd name="connsiteY2-4026" fmla="*/ 2387384 h 2635034"/>
              <a:gd name="connsiteX3-4027" fmla="*/ 6000750 w 9144000"/>
              <a:gd name="connsiteY3-4028" fmla="*/ 1320584 h 2635034"/>
              <a:gd name="connsiteX4-4029" fmla="*/ 6197726 w 9144000"/>
              <a:gd name="connsiteY4-4030" fmla="*/ 1152105 h 2635034"/>
              <a:gd name="connsiteX5-4031" fmla="*/ 6619875 w 9144000"/>
              <a:gd name="connsiteY5-4032" fmla="*/ 1634909 h 2635034"/>
              <a:gd name="connsiteX6-4033" fmla="*/ 6562725 w 9144000"/>
              <a:gd name="connsiteY6-4034" fmla="*/ 168059 h 2635034"/>
              <a:gd name="connsiteX7-4035" fmla="*/ 6838950 w 9144000"/>
              <a:gd name="connsiteY7-4036" fmla="*/ 177584 h 2635034"/>
              <a:gd name="connsiteX8-4037" fmla="*/ 6905625 w 9144000"/>
              <a:gd name="connsiteY8-4038" fmla="*/ 1149134 h 2635034"/>
              <a:gd name="connsiteX9-4039" fmla="*/ 7092084 w 9144000"/>
              <a:gd name="connsiteY9-4040" fmla="*/ 723252 h 2635034"/>
              <a:gd name="connsiteX10-4041" fmla="*/ 7260945 w 9144000"/>
              <a:gd name="connsiteY10-4042" fmla="*/ 1152791 h 2635034"/>
              <a:gd name="connsiteX11-4043" fmla="*/ 7446873 w 9144000"/>
              <a:gd name="connsiteY11-4044" fmla="*/ 763487 h 2635034"/>
              <a:gd name="connsiteX12-4045" fmla="*/ 7622210 w 9144000"/>
              <a:gd name="connsiteY12-4046" fmla="*/ 1178395 h 2635034"/>
              <a:gd name="connsiteX13-4047" fmla="*/ 7776056 w 9144000"/>
              <a:gd name="connsiteY13-4048" fmla="*/ 840297 h 2635034"/>
              <a:gd name="connsiteX14-4049" fmla="*/ 7922590 w 9144000"/>
              <a:gd name="connsiteY14-4050" fmla="*/ 1167422 h 2635034"/>
              <a:gd name="connsiteX15-4051" fmla="*/ 7914513 w 9144000"/>
              <a:gd name="connsiteY15-4052" fmla="*/ 1945576 h 2635034"/>
              <a:gd name="connsiteX16-4053" fmla="*/ 7658100 w 9144000"/>
              <a:gd name="connsiteY16-4054" fmla="*/ 2635034 h 2635034"/>
              <a:gd name="connsiteX17-4055" fmla="*/ 9144000 w 9144000"/>
              <a:gd name="connsiteY17-4056" fmla="*/ 2635034 h 2635034"/>
              <a:gd name="connsiteX0-4057" fmla="*/ 0 w 9144000"/>
              <a:gd name="connsiteY0-4058" fmla="*/ 2625509 h 2635034"/>
              <a:gd name="connsiteX1-4059" fmla="*/ 6592062 w 9144000"/>
              <a:gd name="connsiteY1-4060" fmla="*/ 2632825 h 2635034"/>
              <a:gd name="connsiteX2-4061" fmla="*/ 6591300 w 9144000"/>
              <a:gd name="connsiteY2-4062" fmla="*/ 2387384 h 2635034"/>
              <a:gd name="connsiteX3-4063" fmla="*/ 6000750 w 9144000"/>
              <a:gd name="connsiteY3-4064" fmla="*/ 1320584 h 2635034"/>
              <a:gd name="connsiteX4-4065" fmla="*/ 6197726 w 9144000"/>
              <a:gd name="connsiteY4-4066" fmla="*/ 1152105 h 2635034"/>
              <a:gd name="connsiteX5-4067" fmla="*/ 6619875 w 9144000"/>
              <a:gd name="connsiteY5-4068" fmla="*/ 1634909 h 2635034"/>
              <a:gd name="connsiteX6-4069" fmla="*/ 6562725 w 9144000"/>
              <a:gd name="connsiteY6-4070" fmla="*/ 168059 h 2635034"/>
              <a:gd name="connsiteX7-4071" fmla="*/ 6838950 w 9144000"/>
              <a:gd name="connsiteY7-4072" fmla="*/ 177584 h 2635034"/>
              <a:gd name="connsiteX8-4073" fmla="*/ 6905625 w 9144000"/>
              <a:gd name="connsiteY8-4074" fmla="*/ 1149134 h 2635034"/>
              <a:gd name="connsiteX9-4075" fmla="*/ 7092084 w 9144000"/>
              <a:gd name="connsiteY9-4076" fmla="*/ 723252 h 2635034"/>
              <a:gd name="connsiteX10-4077" fmla="*/ 7260945 w 9144000"/>
              <a:gd name="connsiteY10-4078" fmla="*/ 1152791 h 2635034"/>
              <a:gd name="connsiteX11-4079" fmla="*/ 7446873 w 9144000"/>
              <a:gd name="connsiteY11-4080" fmla="*/ 763487 h 2635034"/>
              <a:gd name="connsiteX12-4081" fmla="*/ 7622210 w 9144000"/>
              <a:gd name="connsiteY12-4082" fmla="*/ 1178395 h 2635034"/>
              <a:gd name="connsiteX13-4083" fmla="*/ 7776056 w 9144000"/>
              <a:gd name="connsiteY13-4084" fmla="*/ 840297 h 2635034"/>
              <a:gd name="connsiteX14-4085" fmla="*/ 7922590 w 9144000"/>
              <a:gd name="connsiteY14-4086" fmla="*/ 1167422 h 2635034"/>
              <a:gd name="connsiteX15-4087" fmla="*/ 7914513 w 9144000"/>
              <a:gd name="connsiteY15-4088" fmla="*/ 1945576 h 2635034"/>
              <a:gd name="connsiteX16-4089" fmla="*/ 7798002 w 9144000"/>
              <a:gd name="connsiteY16-4090" fmla="*/ 2383804 h 2635034"/>
              <a:gd name="connsiteX17-4091" fmla="*/ 7658100 w 9144000"/>
              <a:gd name="connsiteY17-4092" fmla="*/ 2635034 h 2635034"/>
              <a:gd name="connsiteX18" fmla="*/ 9144000 w 9144000"/>
              <a:gd name="connsiteY18" fmla="*/ 2635034 h 2635034"/>
              <a:gd name="connsiteX0-4093" fmla="*/ 0 w 9144000"/>
              <a:gd name="connsiteY0-4094" fmla="*/ 2625509 h 2635034"/>
              <a:gd name="connsiteX1-4095" fmla="*/ 6592062 w 9144000"/>
              <a:gd name="connsiteY1-4096" fmla="*/ 2632825 h 2635034"/>
              <a:gd name="connsiteX2-4097" fmla="*/ 6591300 w 9144000"/>
              <a:gd name="connsiteY2-4098" fmla="*/ 2387384 h 2635034"/>
              <a:gd name="connsiteX3-4099" fmla="*/ 6000750 w 9144000"/>
              <a:gd name="connsiteY3-4100" fmla="*/ 1320584 h 2635034"/>
              <a:gd name="connsiteX4-4101" fmla="*/ 6197726 w 9144000"/>
              <a:gd name="connsiteY4-4102" fmla="*/ 1152105 h 2635034"/>
              <a:gd name="connsiteX5-4103" fmla="*/ 6619875 w 9144000"/>
              <a:gd name="connsiteY5-4104" fmla="*/ 1634909 h 2635034"/>
              <a:gd name="connsiteX6-4105" fmla="*/ 6562725 w 9144000"/>
              <a:gd name="connsiteY6-4106" fmla="*/ 168059 h 2635034"/>
              <a:gd name="connsiteX7-4107" fmla="*/ 6838950 w 9144000"/>
              <a:gd name="connsiteY7-4108" fmla="*/ 177584 h 2635034"/>
              <a:gd name="connsiteX8-4109" fmla="*/ 6905625 w 9144000"/>
              <a:gd name="connsiteY8-4110" fmla="*/ 1149134 h 2635034"/>
              <a:gd name="connsiteX9-4111" fmla="*/ 7092084 w 9144000"/>
              <a:gd name="connsiteY9-4112" fmla="*/ 723252 h 2635034"/>
              <a:gd name="connsiteX10-4113" fmla="*/ 7260945 w 9144000"/>
              <a:gd name="connsiteY10-4114" fmla="*/ 1152791 h 2635034"/>
              <a:gd name="connsiteX11-4115" fmla="*/ 7446873 w 9144000"/>
              <a:gd name="connsiteY11-4116" fmla="*/ 763487 h 2635034"/>
              <a:gd name="connsiteX12-4117" fmla="*/ 7622210 w 9144000"/>
              <a:gd name="connsiteY12-4118" fmla="*/ 1178395 h 2635034"/>
              <a:gd name="connsiteX13-4119" fmla="*/ 7776056 w 9144000"/>
              <a:gd name="connsiteY13-4120" fmla="*/ 840297 h 2635034"/>
              <a:gd name="connsiteX14-4121" fmla="*/ 7922590 w 9144000"/>
              <a:gd name="connsiteY14-4122" fmla="*/ 1167422 h 2635034"/>
              <a:gd name="connsiteX15-4123" fmla="*/ 7914513 w 9144000"/>
              <a:gd name="connsiteY15-4124" fmla="*/ 1945576 h 2635034"/>
              <a:gd name="connsiteX16-4125" fmla="*/ 7798002 w 9144000"/>
              <a:gd name="connsiteY16-4126" fmla="*/ 2383804 h 2635034"/>
              <a:gd name="connsiteX17-4127" fmla="*/ 7658100 w 9144000"/>
              <a:gd name="connsiteY17-4128" fmla="*/ 2635034 h 2635034"/>
              <a:gd name="connsiteX18-4129" fmla="*/ 9144000 w 9144000"/>
              <a:gd name="connsiteY18-4130" fmla="*/ 2635034 h 2635034"/>
              <a:gd name="connsiteX0-4131" fmla="*/ 0 w 9144000"/>
              <a:gd name="connsiteY0-4132" fmla="*/ 2625509 h 2635034"/>
              <a:gd name="connsiteX1-4133" fmla="*/ 6592062 w 9144000"/>
              <a:gd name="connsiteY1-4134" fmla="*/ 2632825 h 2635034"/>
              <a:gd name="connsiteX2-4135" fmla="*/ 6591300 w 9144000"/>
              <a:gd name="connsiteY2-4136" fmla="*/ 2387384 h 2635034"/>
              <a:gd name="connsiteX3-4137" fmla="*/ 6000750 w 9144000"/>
              <a:gd name="connsiteY3-4138" fmla="*/ 1320584 h 2635034"/>
              <a:gd name="connsiteX4-4139" fmla="*/ 6197726 w 9144000"/>
              <a:gd name="connsiteY4-4140" fmla="*/ 1152105 h 2635034"/>
              <a:gd name="connsiteX5-4141" fmla="*/ 6619875 w 9144000"/>
              <a:gd name="connsiteY5-4142" fmla="*/ 1634909 h 2635034"/>
              <a:gd name="connsiteX6-4143" fmla="*/ 6562725 w 9144000"/>
              <a:gd name="connsiteY6-4144" fmla="*/ 168059 h 2635034"/>
              <a:gd name="connsiteX7-4145" fmla="*/ 6838950 w 9144000"/>
              <a:gd name="connsiteY7-4146" fmla="*/ 177584 h 2635034"/>
              <a:gd name="connsiteX8-4147" fmla="*/ 6905625 w 9144000"/>
              <a:gd name="connsiteY8-4148" fmla="*/ 1149134 h 2635034"/>
              <a:gd name="connsiteX9-4149" fmla="*/ 7092084 w 9144000"/>
              <a:gd name="connsiteY9-4150" fmla="*/ 723252 h 2635034"/>
              <a:gd name="connsiteX10-4151" fmla="*/ 7260945 w 9144000"/>
              <a:gd name="connsiteY10-4152" fmla="*/ 1152791 h 2635034"/>
              <a:gd name="connsiteX11-4153" fmla="*/ 7446873 w 9144000"/>
              <a:gd name="connsiteY11-4154" fmla="*/ 763487 h 2635034"/>
              <a:gd name="connsiteX12-4155" fmla="*/ 7622210 w 9144000"/>
              <a:gd name="connsiteY12-4156" fmla="*/ 1178395 h 2635034"/>
              <a:gd name="connsiteX13-4157" fmla="*/ 7776056 w 9144000"/>
              <a:gd name="connsiteY13-4158" fmla="*/ 840297 h 2635034"/>
              <a:gd name="connsiteX14-4159" fmla="*/ 7922590 w 9144000"/>
              <a:gd name="connsiteY14-4160" fmla="*/ 1167422 h 2635034"/>
              <a:gd name="connsiteX15-4161" fmla="*/ 7914513 w 9144000"/>
              <a:gd name="connsiteY15-4162" fmla="*/ 1945576 h 2635034"/>
              <a:gd name="connsiteX16-4163" fmla="*/ 7798002 w 9144000"/>
              <a:gd name="connsiteY16-4164" fmla="*/ 2383804 h 2635034"/>
              <a:gd name="connsiteX17-4165" fmla="*/ 7658100 w 9144000"/>
              <a:gd name="connsiteY17-4166" fmla="*/ 2635034 h 2635034"/>
              <a:gd name="connsiteX18-4167" fmla="*/ 9144000 w 9144000"/>
              <a:gd name="connsiteY18-4168" fmla="*/ 2635034 h 2635034"/>
              <a:gd name="connsiteX0-4169" fmla="*/ 0 w 9144000"/>
              <a:gd name="connsiteY0-4170" fmla="*/ 2625509 h 2635034"/>
              <a:gd name="connsiteX1-4171" fmla="*/ 6592062 w 9144000"/>
              <a:gd name="connsiteY1-4172" fmla="*/ 2632825 h 2635034"/>
              <a:gd name="connsiteX2-4173" fmla="*/ 6591300 w 9144000"/>
              <a:gd name="connsiteY2-4174" fmla="*/ 2387384 h 2635034"/>
              <a:gd name="connsiteX3-4175" fmla="*/ 6000750 w 9144000"/>
              <a:gd name="connsiteY3-4176" fmla="*/ 1320584 h 2635034"/>
              <a:gd name="connsiteX4-4177" fmla="*/ 6197726 w 9144000"/>
              <a:gd name="connsiteY4-4178" fmla="*/ 1152105 h 2635034"/>
              <a:gd name="connsiteX5-4179" fmla="*/ 6619875 w 9144000"/>
              <a:gd name="connsiteY5-4180" fmla="*/ 1634909 h 2635034"/>
              <a:gd name="connsiteX6-4181" fmla="*/ 6562725 w 9144000"/>
              <a:gd name="connsiteY6-4182" fmla="*/ 168059 h 2635034"/>
              <a:gd name="connsiteX7-4183" fmla="*/ 6838950 w 9144000"/>
              <a:gd name="connsiteY7-4184" fmla="*/ 177584 h 2635034"/>
              <a:gd name="connsiteX8-4185" fmla="*/ 6905625 w 9144000"/>
              <a:gd name="connsiteY8-4186" fmla="*/ 1149134 h 2635034"/>
              <a:gd name="connsiteX9-4187" fmla="*/ 7092084 w 9144000"/>
              <a:gd name="connsiteY9-4188" fmla="*/ 723252 h 2635034"/>
              <a:gd name="connsiteX10-4189" fmla="*/ 7260945 w 9144000"/>
              <a:gd name="connsiteY10-4190" fmla="*/ 1152791 h 2635034"/>
              <a:gd name="connsiteX11-4191" fmla="*/ 7446873 w 9144000"/>
              <a:gd name="connsiteY11-4192" fmla="*/ 763487 h 2635034"/>
              <a:gd name="connsiteX12-4193" fmla="*/ 7622210 w 9144000"/>
              <a:gd name="connsiteY12-4194" fmla="*/ 1178395 h 2635034"/>
              <a:gd name="connsiteX13-4195" fmla="*/ 7776056 w 9144000"/>
              <a:gd name="connsiteY13-4196" fmla="*/ 840297 h 2635034"/>
              <a:gd name="connsiteX14-4197" fmla="*/ 7922590 w 9144000"/>
              <a:gd name="connsiteY14-4198" fmla="*/ 1167422 h 2635034"/>
              <a:gd name="connsiteX15-4199" fmla="*/ 7914513 w 9144000"/>
              <a:gd name="connsiteY15-4200" fmla="*/ 1945576 h 2635034"/>
              <a:gd name="connsiteX16-4201" fmla="*/ 7798002 w 9144000"/>
              <a:gd name="connsiteY16-4202" fmla="*/ 2317968 h 2635034"/>
              <a:gd name="connsiteX17-4203" fmla="*/ 7658100 w 9144000"/>
              <a:gd name="connsiteY17-4204" fmla="*/ 2635034 h 2635034"/>
              <a:gd name="connsiteX18-4205" fmla="*/ 9144000 w 9144000"/>
              <a:gd name="connsiteY18-4206" fmla="*/ 2635034 h 2635034"/>
              <a:gd name="connsiteX0-4207" fmla="*/ 0 w 9144000"/>
              <a:gd name="connsiteY0-4208" fmla="*/ 2625509 h 2635034"/>
              <a:gd name="connsiteX1-4209" fmla="*/ 6592062 w 9144000"/>
              <a:gd name="connsiteY1-4210" fmla="*/ 2632825 h 2635034"/>
              <a:gd name="connsiteX2-4211" fmla="*/ 6591300 w 9144000"/>
              <a:gd name="connsiteY2-4212" fmla="*/ 2387384 h 2635034"/>
              <a:gd name="connsiteX3-4213" fmla="*/ 6000750 w 9144000"/>
              <a:gd name="connsiteY3-4214" fmla="*/ 1320584 h 2635034"/>
              <a:gd name="connsiteX4-4215" fmla="*/ 6197726 w 9144000"/>
              <a:gd name="connsiteY4-4216" fmla="*/ 1152105 h 2635034"/>
              <a:gd name="connsiteX5-4217" fmla="*/ 6619875 w 9144000"/>
              <a:gd name="connsiteY5-4218" fmla="*/ 1634909 h 2635034"/>
              <a:gd name="connsiteX6-4219" fmla="*/ 6562725 w 9144000"/>
              <a:gd name="connsiteY6-4220" fmla="*/ 168059 h 2635034"/>
              <a:gd name="connsiteX7-4221" fmla="*/ 6838950 w 9144000"/>
              <a:gd name="connsiteY7-4222" fmla="*/ 177584 h 2635034"/>
              <a:gd name="connsiteX8-4223" fmla="*/ 6905625 w 9144000"/>
              <a:gd name="connsiteY8-4224" fmla="*/ 1149134 h 2635034"/>
              <a:gd name="connsiteX9-4225" fmla="*/ 7092084 w 9144000"/>
              <a:gd name="connsiteY9-4226" fmla="*/ 723252 h 2635034"/>
              <a:gd name="connsiteX10-4227" fmla="*/ 7260945 w 9144000"/>
              <a:gd name="connsiteY10-4228" fmla="*/ 1152791 h 2635034"/>
              <a:gd name="connsiteX11-4229" fmla="*/ 7446873 w 9144000"/>
              <a:gd name="connsiteY11-4230" fmla="*/ 763487 h 2635034"/>
              <a:gd name="connsiteX12-4231" fmla="*/ 7622210 w 9144000"/>
              <a:gd name="connsiteY12-4232" fmla="*/ 1178395 h 2635034"/>
              <a:gd name="connsiteX13-4233" fmla="*/ 7776056 w 9144000"/>
              <a:gd name="connsiteY13-4234" fmla="*/ 840297 h 2635034"/>
              <a:gd name="connsiteX14-4235" fmla="*/ 7922590 w 9144000"/>
              <a:gd name="connsiteY14-4236" fmla="*/ 1167422 h 2635034"/>
              <a:gd name="connsiteX15-4237" fmla="*/ 7914513 w 9144000"/>
              <a:gd name="connsiteY15-4238" fmla="*/ 1945576 h 2635034"/>
              <a:gd name="connsiteX16-4239" fmla="*/ 7798002 w 9144000"/>
              <a:gd name="connsiteY16-4240" fmla="*/ 2317968 h 2635034"/>
              <a:gd name="connsiteX17-4241" fmla="*/ 7658100 w 9144000"/>
              <a:gd name="connsiteY17-4242" fmla="*/ 2635034 h 2635034"/>
              <a:gd name="connsiteX18-4243" fmla="*/ 9144000 w 9144000"/>
              <a:gd name="connsiteY18-4244" fmla="*/ 2635034 h 2635034"/>
              <a:gd name="connsiteX0-4245" fmla="*/ 0 w 9144000"/>
              <a:gd name="connsiteY0-4246" fmla="*/ 2625509 h 2635034"/>
              <a:gd name="connsiteX1-4247" fmla="*/ 6592062 w 9144000"/>
              <a:gd name="connsiteY1-4248" fmla="*/ 2632825 h 2635034"/>
              <a:gd name="connsiteX2-4249" fmla="*/ 6591300 w 9144000"/>
              <a:gd name="connsiteY2-4250" fmla="*/ 2387384 h 2635034"/>
              <a:gd name="connsiteX3-4251" fmla="*/ 6000750 w 9144000"/>
              <a:gd name="connsiteY3-4252" fmla="*/ 1320584 h 2635034"/>
              <a:gd name="connsiteX4-4253" fmla="*/ 6197726 w 9144000"/>
              <a:gd name="connsiteY4-4254" fmla="*/ 1152105 h 2635034"/>
              <a:gd name="connsiteX5-4255" fmla="*/ 6619875 w 9144000"/>
              <a:gd name="connsiteY5-4256" fmla="*/ 1634909 h 2635034"/>
              <a:gd name="connsiteX6-4257" fmla="*/ 6562725 w 9144000"/>
              <a:gd name="connsiteY6-4258" fmla="*/ 168059 h 2635034"/>
              <a:gd name="connsiteX7-4259" fmla="*/ 6838950 w 9144000"/>
              <a:gd name="connsiteY7-4260" fmla="*/ 177584 h 2635034"/>
              <a:gd name="connsiteX8-4261" fmla="*/ 6905625 w 9144000"/>
              <a:gd name="connsiteY8-4262" fmla="*/ 1149134 h 2635034"/>
              <a:gd name="connsiteX9-4263" fmla="*/ 7092084 w 9144000"/>
              <a:gd name="connsiteY9-4264" fmla="*/ 723252 h 2635034"/>
              <a:gd name="connsiteX10-4265" fmla="*/ 7260945 w 9144000"/>
              <a:gd name="connsiteY10-4266" fmla="*/ 1152791 h 2635034"/>
              <a:gd name="connsiteX11-4267" fmla="*/ 7446873 w 9144000"/>
              <a:gd name="connsiteY11-4268" fmla="*/ 763487 h 2635034"/>
              <a:gd name="connsiteX12-4269" fmla="*/ 7622210 w 9144000"/>
              <a:gd name="connsiteY12-4270" fmla="*/ 1178395 h 2635034"/>
              <a:gd name="connsiteX13-4271" fmla="*/ 7776056 w 9144000"/>
              <a:gd name="connsiteY13-4272" fmla="*/ 840297 h 2635034"/>
              <a:gd name="connsiteX14-4273" fmla="*/ 7922590 w 9144000"/>
              <a:gd name="connsiteY14-4274" fmla="*/ 1167422 h 2635034"/>
              <a:gd name="connsiteX15-4275" fmla="*/ 7914513 w 9144000"/>
              <a:gd name="connsiteY15-4276" fmla="*/ 1945576 h 2635034"/>
              <a:gd name="connsiteX16-4277" fmla="*/ 7798002 w 9144000"/>
              <a:gd name="connsiteY16-4278" fmla="*/ 2317968 h 2635034"/>
              <a:gd name="connsiteX17-4279" fmla="*/ 7723937 w 9144000"/>
              <a:gd name="connsiteY17-4280" fmla="*/ 2635034 h 2635034"/>
              <a:gd name="connsiteX18-4281" fmla="*/ 9144000 w 9144000"/>
              <a:gd name="connsiteY18-4282" fmla="*/ 2635034 h 2635034"/>
              <a:gd name="connsiteX0-4283" fmla="*/ 0 w 9144000"/>
              <a:gd name="connsiteY0-4284" fmla="*/ 2625509 h 2635034"/>
              <a:gd name="connsiteX1-4285" fmla="*/ 6592062 w 9144000"/>
              <a:gd name="connsiteY1-4286" fmla="*/ 2632825 h 2635034"/>
              <a:gd name="connsiteX2-4287" fmla="*/ 6591300 w 9144000"/>
              <a:gd name="connsiteY2-4288" fmla="*/ 2387384 h 2635034"/>
              <a:gd name="connsiteX3-4289" fmla="*/ 6000750 w 9144000"/>
              <a:gd name="connsiteY3-4290" fmla="*/ 1320584 h 2635034"/>
              <a:gd name="connsiteX4-4291" fmla="*/ 6197726 w 9144000"/>
              <a:gd name="connsiteY4-4292" fmla="*/ 1152105 h 2635034"/>
              <a:gd name="connsiteX5-4293" fmla="*/ 6619875 w 9144000"/>
              <a:gd name="connsiteY5-4294" fmla="*/ 1634909 h 2635034"/>
              <a:gd name="connsiteX6-4295" fmla="*/ 6562725 w 9144000"/>
              <a:gd name="connsiteY6-4296" fmla="*/ 168059 h 2635034"/>
              <a:gd name="connsiteX7-4297" fmla="*/ 6838950 w 9144000"/>
              <a:gd name="connsiteY7-4298" fmla="*/ 177584 h 2635034"/>
              <a:gd name="connsiteX8-4299" fmla="*/ 6905625 w 9144000"/>
              <a:gd name="connsiteY8-4300" fmla="*/ 1149134 h 2635034"/>
              <a:gd name="connsiteX9-4301" fmla="*/ 7092084 w 9144000"/>
              <a:gd name="connsiteY9-4302" fmla="*/ 723252 h 2635034"/>
              <a:gd name="connsiteX10-4303" fmla="*/ 7260945 w 9144000"/>
              <a:gd name="connsiteY10-4304" fmla="*/ 1152791 h 2635034"/>
              <a:gd name="connsiteX11-4305" fmla="*/ 7446873 w 9144000"/>
              <a:gd name="connsiteY11-4306" fmla="*/ 763487 h 2635034"/>
              <a:gd name="connsiteX12-4307" fmla="*/ 7622210 w 9144000"/>
              <a:gd name="connsiteY12-4308" fmla="*/ 1178395 h 2635034"/>
              <a:gd name="connsiteX13-4309" fmla="*/ 7776056 w 9144000"/>
              <a:gd name="connsiteY13-4310" fmla="*/ 840297 h 2635034"/>
              <a:gd name="connsiteX14-4311" fmla="*/ 7922590 w 9144000"/>
              <a:gd name="connsiteY14-4312" fmla="*/ 1167422 h 2635034"/>
              <a:gd name="connsiteX15-4313" fmla="*/ 7914513 w 9144000"/>
              <a:gd name="connsiteY15-4314" fmla="*/ 1945576 h 2635034"/>
              <a:gd name="connsiteX16-4315" fmla="*/ 7798002 w 9144000"/>
              <a:gd name="connsiteY16-4316" fmla="*/ 2317968 h 2635034"/>
              <a:gd name="connsiteX17-4317" fmla="*/ 7723937 w 9144000"/>
              <a:gd name="connsiteY17-4318" fmla="*/ 2635034 h 2635034"/>
              <a:gd name="connsiteX18-4319" fmla="*/ 9144000 w 9144000"/>
              <a:gd name="connsiteY18-4320" fmla="*/ 2635034 h 2635034"/>
              <a:gd name="connsiteX0-4321" fmla="*/ 0 w 9982200"/>
              <a:gd name="connsiteY0-4322" fmla="*/ 2625509 h 2635034"/>
              <a:gd name="connsiteX1-4323" fmla="*/ 6592062 w 9982200"/>
              <a:gd name="connsiteY1-4324" fmla="*/ 2632825 h 2635034"/>
              <a:gd name="connsiteX2-4325" fmla="*/ 6591300 w 9982200"/>
              <a:gd name="connsiteY2-4326" fmla="*/ 2387384 h 2635034"/>
              <a:gd name="connsiteX3-4327" fmla="*/ 6000750 w 9982200"/>
              <a:gd name="connsiteY3-4328" fmla="*/ 1320584 h 2635034"/>
              <a:gd name="connsiteX4-4329" fmla="*/ 6197726 w 9982200"/>
              <a:gd name="connsiteY4-4330" fmla="*/ 1152105 h 2635034"/>
              <a:gd name="connsiteX5-4331" fmla="*/ 6619875 w 9982200"/>
              <a:gd name="connsiteY5-4332" fmla="*/ 1634909 h 2635034"/>
              <a:gd name="connsiteX6-4333" fmla="*/ 6562725 w 9982200"/>
              <a:gd name="connsiteY6-4334" fmla="*/ 168059 h 2635034"/>
              <a:gd name="connsiteX7-4335" fmla="*/ 6838950 w 9982200"/>
              <a:gd name="connsiteY7-4336" fmla="*/ 177584 h 2635034"/>
              <a:gd name="connsiteX8-4337" fmla="*/ 6905625 w 9982200"/>
              <a:gd name="connsiteY8-4338" fmla="*/ 1149134 h 2635034"/>
              <a:gd name="connsiteX9-4339" fmla="*/ 7092084 w 9982200"/>
              <a:gd name="connsiteY9-4340" fmla="*/ 723252 h 2635034"/>
              <a:gd name="connsiteX10-4341" fmla="*/ 7260945 w 9982200"/>
              <a:gd name="connsiteY10-4342" fmla="*/ 1152791 h 2635034"/>
              <a:gd name="connsiteX11-4343" fmla="*/ 7446873 w 9982200"/>
              <a:gd name="connsiteY11-4344" fmla="*/ 763487 h 2635034"/>
              <a:gd name="connsiteX12-4345" fmla="*/ 7622210 w 9982200"/>
              <a:gd name="connsiteY12-4346" fmla="*/ 1178395 h 2635034"/>
              <a:gd name="connsiteX13-4347" fmla="*/ 7776056 w 9982200"/>
              <a:gd name="connsiteY13-4348" fmla="*/ 840297 h 2635034"/>
              <a:gd name="connsiteX14-4349" fmla="*/ 7922590 w 9982200"/>
              <a:gd name="connsiteY14-4350" fmla="*/ 1167422 h 2635034"/>
              <a:gd name="connsiteX15-4351" fmla="*/ 7914513 w 9982200"/>
              <a:gd name="connsiteY15-4352" fmla="*/ 1945576 h 2635034"/>
              <a:gd name="connsiteX16-4353" fmla="*/ 7798002 w 9982200"/>
              <a:gd name="connsiteY16-4354" fmla="*/ 2317968 h 2635034"/>
              <a:gd name="connsiteX17-4355" fmla="*/ 7723937 w 9982200"/>
              <a:gd name="connsiteY17-4356" fmla="*/ 2635034 h 2635034"/>
              <a:gd name="connsiteX18-4357" fmla="*/ 9982200 w 9982200"/>
              <a:gd name="connsiteY18-4358" fmla="*/ 2635034 h 2635034"/>
              <a:gd name="connsiteX0-4359" fmla="*/ 0 w 12220575"/>
              <a:gd name="connsiteY0-4360" fmla="*/ 2615984 h 2635034"/>
              <a:gd name="connsiteX1-4361" fmla="*/ 8830437 w 12220575"/>
              <a:gd name="connsiteY1-4362" fmla="*/ 2632825 h 2635034"/>
              <a:gd name="connsiteX2-4363" fmla="*/ 8829675 w 12220575"/>
              <a:gd name="connsiteY2-4364" fmla="*/ 2387384 h 2635034"/>
              <a:gd name="connsiteX3-4365" fmla="*/ 8239125 w 12220575"/>
              <a:gd name="connsiteY3-4366" fmla="*/ 1320584 h 2635034"/>
              <a:gd name="connsiteX4-4367" fmla="*/ 8436101 w 12220575"/>
              <a:gd name="connsiteY4-4368" fmla="*/ 1152105 h 2635034"/>
              <a:gd name="connsiteX5-4369" fmla="*/ 8858250 w 12220575"/>
              <a:gd name="connsiteY5-4370" fmla="*/ 1634909 h 2635034"/>
              <a:gd name="connsiteX6-4371" fmla="*/ 8801100 w 12220575"/>
              <a:gd name="connsiteY6-4372" fmla="*/ 168059 h 2635034"/>
              <a:gd name="connsiteX7-4373" fmla="*/ 9077325 w 12220575"/>
              <a:gd name="connsiteY7-4374" fmla="*/ 177584 h 2635034"/>
              <a:gd name="connsiteX8-4375" fmla="*/ 9144000 w 12220575"/>
              <a:gd name="connsiteY8-4376" fmla="*/ 1149134 h 2635034"/>
              <a:gd name="connsiteX9-4377" fmla="*/ 9330459 w 12220575"/>
              <a:gd name="connsiteY9-4378" fmla="*/ 723252 h 2635034"/>
              <a:gd name="connsiteX10-4379" fmla="*/ 9499320 w 12220575"/>
              <a:gd name="connsiteY10-4380" fmla="*/ 1152791 h 2635034"/>
              <a:gd name="connsiteX11-4381" fmla="*/ 9685248 w 12220575"/>
              <a:gd name="connsiteY11-4382" fmla="*/ 763487 h 2635034"/>
              <a:gd name="connsiteX12-4383" fmla="*/ 9860585 w 12220575"/>
              <a:gd name="connsiteY12-4384" fmla="*/ 1178395 h 2635034"/>
              <a:gd name="connsiteX13-4385" fmla="*/ 10014431 w 12220575"/>
              <a:gd name="connsiteY13-4386" fmla="*/ 840297 h 2635034"/>
              <a:gd name="connsiteX14-4387" fmla="*/ 10160965 w 12220575"/>
              <a:gd name="connsiteY14-4388" fmla="*/ 1167422 h 2635034"/>
              <a:gd name="connsiteX15-4389" fmla="*/ 10152888 w 12220575"/>
              <a:gd name="connsiteY15-4390" fmla="*/ 1945576 h 2635034"/>
              <a:gd name="connsiteX16-4391" fmla="*/ 10036377 w 12220575"/>
              <a:gd name="connsiteY16-4392" fmla="*/ 2317968 h 2635034"/>
              <a:gd name="connsiteX17-4393" fmla="*/ 9962312 w 12220575"/>
              <a:gd name="connsiteY17-4394" fmla="*/ 2635034 h 2635034"/>
              <a:gd name="connsiteX18-4395" fmla="*/ 12220575 w 12220575"/>
              <a:gd name="connsiteY18-4396" fmla="*/ 2635034 h 2635034"/>
              <a:gd name="connsiteX0-4397" fmla="*/ 0 w 12153900"/>
              <a:gd name="connsiteY0-4398" fmla="*/ 2615984 h 2635034"/>
              <a:gd name="connsiteX1-4399" fmla="*/ 8763762 w 12153900"/>
              <a:gd name="connsiteY1-4400" fmla="*/ 2632825 h 2635034"/>
              <a:gd name="connsiteX2-4401" fmla="*/ 8763000 w 12153900"/>
              <a:gd name="connsiteY2-4402" fmla="*/ 2387384 h 2635034"/>
              <a:gd name="connsiteX3-4403" fmla="*/ 8172450 w 12153900"/>
              <a:gd name="connsiteY3-4404" fmla="*/ 1320584 h 2635034"/>
              <a:gd name="connsiteX4-4405" fmla="*/ 8369426 w 12153900"/>
              <a:gd name="connsiteY4-4406" fmla="*/ 1152105 h 2635034"/>
              <a:gd name="connsiteX5-4407" fmla="*/ 8791575 w 12153900"/>
              <a:gd name="connsiteY5-4408" fmla="*/ 1634909 h 2635034"/>
              <a:gd name="connsiteX6-4409" fmla="*/ 8734425 w 12153900"/>
              <a:gd name="connsiteY6-4410" fmla="*/ 168059 h 2635034"/>
              <a:gd name="connsiteX7-4411" fmla="*/ 9010650 w 12153900"/>
              <a:gd name="connsiteY7-4412" fmla="*/ 177584 h 2635034"/>
              <a:gd name="connsiteX8-4413" fmla="*/ 9077325 w 12153900"/>
              <a:gd name="connsiteY8-4414" fmla="*/ 1149134 h 2635034"/>
              <a:gd name="connsiteX9-4415" fmla="*/ 9263784 w 12153900"/>
              <a:gd name="connsiteY9-4416" fmla="*/ 723252 h 2635034"/>
              <a:gd name="connsiteX10-4417" fmla="*/ 9432645 w 12153900"/>
              <a:gd name="connsiteY10-4418" fmla="*/ 1152791 h 2635034"/>
              <a:gd name="connsiteX11-4419" fmla="*/ 9618573 w 12153900"/>
              <a:gd name="connsiteY11-4420" fmla="*/ 763487 h 2635034"/>
              <a:gd name="connsiteX12-4421" fmla="*/ 9793910 w 12153900"/>
              <a:gd name="connsiteY12-4422" fmla="*/ 1178395 h 2635034"/>
              <a:gd name="connsiteX13-4423" fmla="*/ 9947756 w 12153900"/>
              <a:gd name="connsiteY13-4424" fmla="*/ 840297 h 2635034"/>
              <a:gd name="connsiteX14-4425" fmla="*/ 10094290 w 12153900"/>
              <a:gd name="connsiteY14-4426" fmla="*/ 1167422 h 2635034"/>
              <a:gd name="connsiteX15-4427" fmla="*/ 10086213 w 12153900"/>
              <a:gd name="connsiteY15-4428" fmla="*/ 1945576 h 2635034"/>
              <a:gd name="connsiteX16-4429" fmla="*/ 9969702 w 12153900"/>
              <a:gd name="connsiteY16-4430" fmla="*/ 2317968 h 2635034"/>
              <a:gd name="connsiteX17-4431" fmla="*/ 9895637 w 12153900"/>
              <a:gd name="connsiteY17-4432" fmla="*/ 2635034 h 2635034"/>
              <a:gd name="connsiteX18-4433" fmla="*/ 12153900 w 12153900"/>
              <a:gd name="connsiteY18-4434" fmla="*/ 2635034 h 2635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2041" y="connsiteY15-2042"/>
              </a:cxn>
              <a:cxn ang="0">
                <a:pos x="connsiteX16-2075" y="connsiteY16-2076"/>
              </a:cxn>
              <a:cxn ang="0">
                <a:pos x="connsiteX17-2111" y="connsiteY17-2112"/>
              </a:cxn>
              <a:cxn ang="0">
                <a:pos x="connsiteX18-4129" y="connsiteY18-4130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/>
          <p:cNvGrpSpPr/>
          <p:nvPr/>
        </p:nvGrpSpPr>
        <p:grpSpPr>
          <a:xfrm>
            <a:off x="7749314" y="2641142"/>
            <a:ext cx="2275890" cy="1322403"/>
            <a:chOff x="5680238" y="2623616"/>
            <a:chExt cx="2068326" cy="1201798"/>
          </a:xfrm>
          <a:solidFill>
            <a:schemeClr val="bg1"/>
          </a:solidFill>
        </p:grpSpPr>
        <p:sp>
          <p:nvSpPr>
            <p:cNvPr id="10" name="Right Arrow 7"/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ight Arrow 16"/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ight Arrow 17"/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ight Arrow 18"/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ight Arrow 19"/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Rounded Rectangle 9"/>
          <p:cNvSpPr/>
          <p:nvPr/>
        </p:nvSpPr>
        <p:spPr>
          <a:xfrm>
            <a:off x="7401439" y="2488606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Donut 6"/>
          <p:cNvSpPr>
            <a:spLocks noChangeAspect="1"/>
          </p:cNvSpPr>
          <p:nvPr/>
        </p:nvSpPr>
        <p:spPr>
          <a:xfrm>
            <a:off x="8645040" y="2036742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Freeform 26"/>
          <p:cNvSpPr>
            <a:spLocks noChangeAspect="1"/>
          </p:cNvSpPr>
          <p:nvPr/>
        </p:nvSpPr>
        <p:spPr>
          <a:xfrm rot="8580000">
            <a:off x="7126996" y="3542575"/>
            <a:ext cx="468392" cy="467144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"/>
          <p:cNvSpPr>
            <a:spLocks noChangeAspect="1"/>
          </p:cNvSpPr>
          <p:nvPr/>
        </p:nvSpPr>
        <p:spPr>
          <a:xfrm>
            <a:off x="9857702" y="2476860"/>
            <a:ext cx="467142" cy="466247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ounded Rectangle 24"/>
          <p:cNvSpPr>
            <a:spLocks noChangeAspect="1"/>
          </p:cNvSpPr>
          <p:nvPr/>
        </p:nvSpPr>
        <p:spPr>
          <a:xfrm>
            <a:off x="10181430" y="3594855"/>
            <a:ext cx="468613" cy="362586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6"/>
          <p:cNvSpPr>
            <a:spLocks noChangeAspect="1"/>
          </p:cNvSpPr>
          <p:nvPr/>
        </p:nvSpPr>
        <p:spPr>
          <a:xfrm>
            <a:off x="945416" y="3541923"/>
            <a:ext cx="346079" cy="346079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31"/>
          <p:cNvSpPr>
            <a:spLocks noChangeAspect="1"/>
          </p:cNvSpPr>
          <p:nvPr/>
        </p:nvSpPr>
        <p:spPr>
          <a:xfrm rot="8580000">
            <a:off x="989491" y="1460158"/>
            <a:ext cx="324311" cy="323447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 Placeholder 1"/>
          <p:cNvSpPr txBox="1"/>
          <p:nvPr/>
        </p:nvSpPr>
        <p:spPr>
          <a:xfrm>
            <a:off x="1599456" y="877088"/>
            <a:ext cx="5372908" cy="2181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bay và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bay.</a:t>
            </a:r>
          </a:p>
        </p:txBody>
      </p:sp>
      <p:sp>
        <p:nvSpPr>
          <p:cNvPr id="56" name="Text Placeholder 1"/>
          <p:cNvSpPr txBox="1"/>
          <p:nvPr/>
        </p:nvSpPr>
        <p:spPr>
          <a:xfrm>
            <a:off x="1599456" y="2854788"/>
            <a:ext cx="5356018" cy="2676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734003"/>
            <a:ext cx="11573197" cy="724247"/>
          </a:xfrm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GIAO DIỆN CHƯƠNG TRÌNH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9073" y="2570205"/>
            <a:ext cx="4564457" cy="2694894"/>
            <a:chOff x="-548507" y="477868"/>
            <a:chExt cx="11570449" cy="6357177"/>
          </a:xfrm>
        </p:grpSpPr>
        <p:sp>
          <p:nvSpPr>
            <p:cNvPr id="4" name="Freeform: Shape 3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14"/>
          <p:cNvGrpSpPr/>
          <p:nvPr/>
        </p:nvGrpSpPr>
        <p:grpSpPr>
          <a:xfrm>
            <a:off x="4969641" y="2570205"/>
            <a:ext cx="3547995" cy="2896873"/>
            <a:chOff x="2444748" y="555045"/>
            <a:chExt cx="7282048" cy="5727454"/>
          </a:xfrm>
        </p:grpSpPr>
        <p:sp>
          <p:nvSpPr>
            <p:cNvPr id="23" name="Freeform: Shape 22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884508" y="1779373"/>
            <a:ext cx="2693773" cy="4349578"/>
            <a:chOff x="9023530" y="2147991"/>
            <a:chExt cx="2357831" cy="4144944"/>
          </a:xfrm>
        </p:grpSpPr>
        <p:grpSp>
          <p:nvGrpSpPr>
            <p:cNvPr id="16" name="Group 14"/>
            <p:cNvGrpSpPr/>
            <p:nvPr/>
          </p:nvGrpSpPr>
          <p:grpSpPr>
            <a:xfrm>
              <a:off x="9023530" y="2147991"/>
              <a:ext cx="2357831" cy="4144944"/>
              <a:chOff x="445712" y="1449040"/>
              <a:chExt cx="2113018" cy="3924176"/>
            </a:xfrm>
          </p:grpSpPr>
          <p:sp>
            <p:nvSpPr>
              <p:cNvPr id="17" name="Rounded Rectangle 15"/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Rectangle 16"/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9" name="Group 17"/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0" name="Oval 18"/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1" name="Rounded Rectangle 19"/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33" name="Group 32"/>
            <p:cNvGrpSpPr/>
            <p:nvPr/>
          </p:nvGrpSpPr>
          <p:grpSpPr>
            <a:xfrm>
              <a:off x="9152692" y="2507006"/>
              <a:ext cx="2057015" cy="3318221"/>
              <a:chOff x="5021434" y="2173755"/>
              <a:chExt cx="3810346" cy="2148787"/>
            </a:xfrm>
          </p:grpSpPr>
          <p:sp>
            <p:nvSpPr>
              <p:cNvPr id="31" name="Freeform: Shape 30"/>
              <p:cNvSpPr/>
              <p:nvPr/>
            </p:nvSpPr>
            <p:spPr>
              <a:xfrm>
                <a:off x="5021434" y="2173755"/>
                <a:ext cx="3810346" cy="2148137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/>
              <p:cNvSpPr/>
              <p:nvPr/>
            </p:nvSpPr>
            <p:spPr>
              <a:xfrm>
                <a:off x="6680513" y="2190051"/>
                <a:ext cx="2151266" cy="2132491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-1" fmla="*/ 2536444 w 3976489"/>
                  <a:gd name="connsiteY0-2" fmla="*/ 0 h 4238316"/>
                  <a:gd name="connsiteX1-3" fmla="*/ 3976489 w 3976489"/>
                  <a:gd name="connsiteY1-4" fmla="*/ 241371 h 4238316"/>
                  <a:gd name="connsiteX2-5" fmla="*/ 3968307 w 3976489"/>
                  <a:gd name="connsiteY2-6" fmla="*/ 4238316 h 4238316"/>
                  <a:gd name="connsiteX3-7" fmla="*/ 0 w 3976489"/>
                  <a:gd name="connsiteY3-8" fmla="*/ 4238316 h 4238316"/>
                  <a:gd name="connsiteX0-9" fmla="*/ 2536444 w 3976489"/>
                  <a:gd name="connsiteY0-10" fmla="*/ 0 h 4238316"/>
                  <a:gd name="connsiteX1-11" fmla="*/ 3976489 w 3976489"/>
                  <a:gd name="connsiteY1-12" fmla="*/ 213683 h 4238316"/>
                  <a:gd name="connsiteX2-13" fmla="*/ 3968307 w 3976489"/>
                  <a:gd name="connsiteY2-14" fmla="*/ 4238316 h 4238316"/>
                  <a:gd name="connsiteX3-15" fmla="*/ 0 w 3976489"/>
                  <a:gd name="connsiteY3-16" fmla="*/ 4238316 h 4238316"/>
                  <a:gd name="connsiteX0-17" fmla="*/ 2473335 w 3976489"/>
                  <a:gd name="connsiteY0-18" fmla="*/ 0 h 4035268"/>
                  <a:gd name="connsiteX1-19" fmla="*/ 3976489 w 3976489"/>
                  <a:gd name="connsiteY1-20" fmla="*/ 10635 h 4035268"/>
                  <a:gd name="connsiteX2-21" fmla="*/ 3968307 w 3976489"/>
                  <a:gd name="connsiteY2-22" fmla="*/ 4035268 h 4035268"/>
                  <a:gd name="connsiteX3-23" fmla="*/ 0 w 3976489"/>
                  <a:gd name="connsiteY3-24" fmla="*/ 4035268 h 40352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28" name="Picture 4" descr="Safest Way to Travel During the Coronavirus Pandemic: Road Trip, Train,  Plane | SEL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53" y="2740819"/>
            <a:ext cx="3256171" cy="19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11" y="2723484"/>
            <a:ext cx="3281449" cy="2167820"/>
          </a:xfrm>
          <a:prstGeom prst="rect">
            <a:avLst/>
          </a:prstGeom>
        </p:spPr>
      </p:pic>
      <p:pic>
        <p:nvPicPr>
          <p:cNvPr id="40" name="Picture 8" descr="7 Puzzling Plane Disappearances | Britann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072" y="2168753"/>
            <a:ext cx="2350097" cy="34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569" y="339509"/>
            <a:ext cx="11573197" cy="724247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924" y="1644881"/>
            <a:ext cx="7315200" cy="43854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4733" y="1051023"/>
            <a:ext cx="8909855" cy="5546784"/>
          </a:xfrm>
          <a:prstGeom prst="rect">
            <a:avLst/>
          </a:prstGeom>
        </p:spPr>
      </p:pic>
      <p:sp>
        <p:nvSpPr>
          <p:cNvPr id="6" name="Text Placeholder 1"/>
          <p:cNvSpPr txBox="1"/>
          <p:nvPr/>
        </p:nvSpPr>
        <p:spPr>
          <a:xfrm>
            <a:off x="1050805" y="79095"/>
            <a:ext cx="9959063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CHÍNH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/>
          <p:nvPr/>
        </p:nvSpPr>
        <p:spPr>
          <a:xfrm>
            <a:off x="309401" y="192307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NHÂN VIÊN</a:t>
            </a:r>
            <a:endParaRPr lang="en-US" sz="4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9686" y="942884"/>
            <a:ext cx="9176559" cy="5647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222614" y="137483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ĐỔI MẬT KHẨU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668" y="861730"/>
            <a:ext cx="9193679" cy="5719461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/>
          <p:nvPr/>
        </p:nvSpPr>
        <p:spPr>
          <a:xfrm>
            <a:off x="62263" y="93457"/>
            <a:ext cx="12096783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SÂN BAY VÀ TUYẾN BAY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400" y="1312554"/>
            <a:ext cx="7104653" cy="3810364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5142" y="1992049"/>
            <a:ext cx="7304569" cy="46162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7071" y="939114"/>
            <a:ext cx="7251916" cy="5674414"/>
          </a:xfrm>
          <a:prstGeom prst="rect">
            <a:avLst/>
          </a:prstGeom>
        </p:spPr>
      </p:pic>
      <p:sp>
        <p:nvSpPr>
          <p:cNvPr id="5" name="Text Placeholder 1"/>
          <p:cNvSpPr txBox="1"/>
          <p:nvPr/>
        </p:nvSpPr>
        <p:spPr>
          <a:xfrm>
            <a:off x="2212759" y="150685"/>
            <a:ext cx="7741765" cy="615435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LỊCH BAY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0377" y="1093171"/>
            <a:ext cx="7352863" cy="5468265"/>
          </a:xfrm>
          <a:prstGeom prst="rect">
            <a:avLst/>
          </a:prstGeom>
          <a:ln w="38100" cap="sq">
            <a:solidFill>
              <a:schemeClr val="accent5">
                <a:lumMod val="50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Placeholder 1"/>
          <p:cNvSpPr txBox="1"/>
          <p:nvPr/>
        </p:nvSpPr>
        <p:spPr>
          <a:xfrm>
            <a:off x="2756457" y="214154"/>
            <a:ext cx="6338117" cy="615435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HẠNG VÉ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0" y="23267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/>
          <p:cNvGrpSpPr/>
          <p:nvPr/>
        </p:nvGrpSpPr>
        <p:grpSpPr>
          <a:xfrm>
            <a:off x="4003646" y="2429385"/>
            <a:ext cx="8767382" cy="2013597"/>
            <a:chOff x="4634111" y="3097260"/>
            <a:chExt cx="6399781" cy="1524410"/>
          </a:xfrm>
        </p:grpSpPr>
        <p:sp>
          <p:nvSpPr>
            <p:cNvPr id="8" name="TextBox 7"/>
            <p:cNvSpPr txBox="1"/>
            <p:nvPr/>
          </p:nvSpPr>
          <p:spPr>
            <a:xfrm>
              <a:off x="6761883" y="3097260"/>
              <a:ext cx="1170569" cy="5825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altLang="ko-KR" sz="4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4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endParaRPr lang="ko-KR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34111" y="3433346"/>
              <a:ext cx="6399781" cy="1188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BÁN VÉ MÁY BAY</a:t>
              </a:r>
              <a:endParaRPr lang="ko-KR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576432" y="1762618"/>
            <a:ext cx="3476828" cy="3136604"/>
            <a:chOff x="1468153" y="656705"/>
            <a:chExt cx="4602491" cy="4265706"/>
          </a:xfrm>
        </p:grpSpPr>
        <p:cxnSp>
          <p:nvCxnSpPr>
            <p:cNvPr id="22" name="Straight Connector 21"/>
            <p:cNvCxnSpPr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/>
            <p:cNvCxnSpPr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/>
            <p:cNvCxnSpPr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42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9175" y="1013255"/>
            <a:ext cx="7307862" cy="5560540"/>
          </a:xfrm>
          <a:prstGeom prst="rect">
            <a:avLst/>
          </a:prstGeom>
        </p:spPr>
      </p:pic>
      <p:sp>
        <p:nvSpPr>
          <p:cNvPr id="5" name="Text Placeholder 1"/>
          <p:cNvSpPr txBox="1"/>
          <p:nvPr/>
        </p:nvSpPr>
        <p:spPr>
          <a:xfrm>
            <a:off x="2756457" y="214154"/>
            <a:ext cx="6338117" cy="6154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KHÁCH HÀNG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2239" y="1839146"/>
            <a:ext cx="9354064" cy="3787345"/>
          </a:xfrm>
          <a:prstGeom prst="rect">
            <a:avLst/>
          </a:prstGeom>
        </p:spPr>
      </p:pic>
      <p:sp>
        <p:nvSpPr>
          <p:cNvPr id="5" name="Text Placeholder 1"/>
          <p:cNvSpPr txBox="1"/>
          <p:nvPr/>
        </p:nvSpPr>
        <p:spPr>
          <a:xfrm>
            <a:off x="62263" y="93457"/>
            <a:ext cx="12096783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PHIẾU ĐẶT CHỖ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7531" y="1075843"/>
            <a:ext cx="9136101" cy="5336507"/>
          </a:xfrm>
          <a:prstGeom prst="rect">
            <a:avLst/>
          </a:prstGeom>
        </p:spPr>
      </p:pic>
      <p:sp>
        <p:nvSpPr>
          <p:cNvPr id="4" name="Text Placeholder 1"/>
          <p:cNvSpPr txBox="1"/>
          <p:nvPr/>
        </p:nvSpPr>
        <p:spPr>
          <a:xfrm>
            <a:off x="998996" y="0"/>
            <a:ext cx="10194008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BÁO CÁO DOANH THU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42" y="974559"/>
            <a:ext cx="8254315" cy="4970664"/>
          </a:xfrm>
          <a:prstGeom prst="rect">
            <a:avLst/>
          </a:prstGeom>
          <a:ln w="38100" cap="sq">
            <a:solidFill>
              <a:schemeClr val="accent2">
                <a:lumMod val="50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983057" y="1274460"/>
            <a:ext cx="2718792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 CỨU LỊCH BAY</a:t>
            </a:r>
            <a:endParaRPr lang="en-US" sz="4400" b="1" cap="none" spc="0">
              <a:ln w="13462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42" y="959642"/>
            <a:ext cx="8254315" cy="5000497"/>
          </a:xfrm>
          <a:prstGeom prst="rect">
            <a:avLst/>
          </a:prstGeom>
          <a:ln w="38100" cap="sq">
            <a:solidFill>
              <a:schemeClr val="accent2">
                <a:lumMod val="50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983057" y="1274460"/>
            <a:ext cx="2718792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 CỨU KHÁCH HÀNG</a:t>
            </a:r>
            <a:endParaRPr lang="en-US" sz="4400" b="1" cap="none" spc="0" dirty="0">
              <a:ln w="13462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170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6294" y="163712"/>
            <a:ext cx="11573197" cy="724247"/>
          </a:xfrm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KẾT LUẬN</a:t>
            </a:r>
          </a:p>
        </p:txBody>
      </p:sp>
      <p:sp>
        <p:nvSpPr>
          <p:cNvPr id="41" name="Oval 40"/>
          <p:cNvSpPr/>
          <p:nvPr/>
        </p:nvSpPr>
        <p:spPr>
          <a:xfrm>
            <a:off x="6669963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Oval 41"/>
          <p:cNvSpPr/>
          <p:nvPr/>
        </p:nvSpPr>
        <p:spPr>
          <a:xfrm>
            <a:off x="4242376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Oval 42"/>
          <p:cNvSpPr/>
          <p:nvPr/>
        </p:nvSpPr>
        <p:spPr>
          <a:xfrm>
            <a:off x="6669963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Oval 43"/>
          <p:cNvSpPr/>
          <p:nvPr/>
        </p:nvSpPr>
        <p:spPr>
          <a:xfrm>
            <a:off x="4242376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Oval 44"/>
          <p:cNvSpPr/>
          <p:nvPr/>
        </p:nvSpPr>
        <p:spPr>
          <a:xfrm>
            <a:off x="5328052" y="3139146"/>
            <a:ext cx="1532819" cy="153281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/>
          <p:cNvGrpSpPr/>
          <p:nvPr/>
        </p:nvGrpSpPr>
        <p:grpSpPr>
          <a:xfrm rot="840000">
            <a:off x="4206017" y="2156948"/>
            <a:ext cx="1659145" cy="1322249"/>
            <a:chOff x="2879288" y="2181029"/>
            <a:chExt cx="1659145" cy="1322249"/>
          </a:xfrm>
          <a:solidFill>
            <a:schemeClr val="bg1"/>
          </a:solidFill>
        </p:grpSpPr>
        <p:sp>
          <p:nvSpPr>
            <p:cNvPr id="47" name="Rectangle 46"/>
            <p:cNvSpPr/>
            <p:nvPr/>
          </p:nvSpPr>
          <p:spPr>
            <a:xfrm rot="1800000">
              <a:off x="4034433" y="3184574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47"/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Block Arc 48"/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rot="20760000" flipH="1">
            <a:off x="6293750" y="2161011"/>
            <a:ext cx="1692733" cy="1322249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1" name="Oval 50"/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Block Arc 51"/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/>
          <p:cNvGrpSpPr/>
          <p:nvPr/>
        </p:nvGrpSpPr>
        <p:grpSpPr>
          <a:xfrm rot="20760000" flipV="1">
            <a:off x="4205518" y="4337584"/>
            <a:ext cx="1692733" cy="1322250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5" name="Oval 54"/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Block Arc 55"/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8" name="Group 57"/>
          <p:cNvGrpSpPr/>
          <p:nvPr/>
        </p:nvGrpSpPr>
        <p:grpSpPr>
          <a:xfrm rot="840000" flipH="1" flipV="1">
            <a:off x="6307501" y="4339272"/>
            <a:ext cx="1678774" cy="1322250"/>
            <a:chOff x="2879288" y="2181029"/>
            <a:chExt cx="1678774" cy="1322249"/>
          </a:xfrm>
          <a:solidFill>
            <a:schemeClr val="bg1"/>
          </a:solidFill>
        </p:grpSpPr>
        <p:sp>
          <p:nvSpPr>
            <p:cNvPr id="59" name="Oval 58"/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Block Arc 59"/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 rot="1800000">
              <a:off x="4054062" y="3195638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48107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ko-KR" altLang="en-US" sz="4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48107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sz="48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12586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4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12586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ko-KR" altLang="en-US" sz="4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519233" y="3330327"/>
            <a:ext cx="1150452" cy="11504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TextBox 84"/>
          <p:cNvSpPr txBox="1"/>
          <p:nvPr/>
        </p:nvSpPr>
        <p:spPr>
          <a:xfrm>
            <a:off x="5472509" y="3674229"/>
            <a:ext cx="124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57235" y="3694971"/>
            <a:ext cx="3844993" cy="2879873"/>
            <a:chOff x="6046646" y="394377"/>
            <a:chExt cx="2109731" cy="2048807"/>
          </a:xfrm>
        </p:grpSpPr>
        <p:sp>
          <p:nvSpPr>
            <p:cNvPr id="73" name="TextBox 72"/>
            <p:cNvSpPr txBox="1"/>
            <p:nvPr/>
          </p:nvSpPr>
          <p:spPr>
            <a:xfrm>
              <a:off x="6046646" y="394377"/>
              <a:ext cx="1712586" cy="28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nghiệm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thu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067031" y="636132"/>
              <a:ext cx="2089346" cy="1807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5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Hiểu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kinh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nghiệm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phần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mềm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nào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cũng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như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công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thực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tế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</a:p>
            <a:p>
              <a:pPr algn="just">
                <a:lnSpc>
                  <a:spcPct val="115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hội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vận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kiến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thuyết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trường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áp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thực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tiễn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</a:p>
            <a:p>
              <a:pPr algn="just">
                <a:lnSpc>
                  <a:spcPct val="115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Rèn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luyện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kĩ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làm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nhóm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phân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chia,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sắp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xếp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công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thành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nhiệm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vụ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giao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hiệu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nhất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-406515" y="898525"/>
            <a:ext cx="4700692" cy="2741893"/>
            <a:chOff x="5597568" y="821001"/>
            <a:chExt cx="2579250" cy="1950647"/>
          </a:xfrm>
        </p:grpSpPr>
        <p:sp>
          <p:nvSpPr>
            <p:cNvPr id="76" name="TextBox 75"/>
            <p:cNvSpPr txBox="1"/>
            <p:nvPr/>
          </p:nvSpPr>
          <p:spPr>
            <a:xfrm>
              <a:off x="5597568" y="821001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84672" y="1047022"/>
              <a:ext cx="2092146" cy="1724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bản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của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chương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trình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đã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thành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Giao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diện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thân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thiện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giúp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người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dùng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dễ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sử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Cài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đặt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trên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hệ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hành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sự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trợ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giúp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hướng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dẫn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sử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cứu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 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ngay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giá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vé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của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ngày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giờ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mình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bay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nhanh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chóng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thuận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tiện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099207" y="4149560"/>
            <a:ext cx="4093673" cy="2064408"/>
            <a:chOff x="6037577" y="717782"/>
            <a:chExt cx="2246980" cy="1468668"/>
          </a:xfrm>
        </p:grpSpPr>
        <p:sp>
          <p:nvSpPr>
            <p:cNvPr id="79" name="TextBox 78"/>
            <p:cNvSpPr txBox="1"/>
            <p:nvPr/>
          </p:nvSpPr>
          <p:spPr>
            <a:xfrm>
              <a:off x="6571971" y="717782"/>
              <a:ext cx="1712586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Hướng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 altLang="ko-K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quyết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037577" y="1015609"/>
              <a:ext cx="2113386" cy="1170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just">
                <a:lnSpc>
                  <a:spcPct val="106000"/>
                </a:lnSpc>
                <a:spcBef>
                  <a:spcPts val="1600"/>
                </a:spcBef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Phần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mềm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viết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với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bản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dựa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nâng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cấp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lên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thêm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hơn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như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doanh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bán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vé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hàng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tháng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hãng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bay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nội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địa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quốc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tế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,…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945032" y="848658"/>
            <a:ext cx="4469091" cy="3352421"/>
            <a:chOff x="5952955" y="773099"/>
            <a:chExt cx="2453044" cy="2533706"/>
          </a:xfrm>
        </p:grpSpPr>
        <p:sp>
          <p:nvSpPr>
            <p:cNvPr id="82" name="TextBox 81"/>
            <p:cNvSpPr txBox="1"/>
            <p:nvPr/>
          </p:nvSpPr>
          <p:spPr>
            <a:xfrm>
              <a:off x="6693413" y="773099"/>
              <a:ext cx="1712586" cy="262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Nhược</a:t>
              </a:r>
              <a:r>
                <a:rPr lang="en-US" altLang="ko-KR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endPara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52955" y="1022356"/>
              <a:ext cx="2277520" cy="2284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just">
                <a:lnSpc>
                  <a:spcPct val="106000"/>
                </a:lnSpc>
                <a:spcBef>
                  <a:spcPts val="500"/>
                </a:spcBef>
                <a:buFontTx/>
                <a:buChar char="-"/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Dữ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liệu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cập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nhật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hơi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chậm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</a:p>
            <a:p>
              <a:pPr marL="285750" lvl="0" indent="-285750" algn="just">
                <a:lnSpc>
                  <a:spcPct val="106000"/>
                </a:lnSpc>
                <a:spcBef>
                  <a:spcPts val="500"/>
                </a:spcBef>
                <a:buFontTx/>
                <a:buChar char="-"/>
              </a:pP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tra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cứu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vẫn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chưa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Chưa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kinh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nghiệm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việc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xây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dựng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chương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trình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với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quy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mô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lớn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 </a:t>
              </a:r>
              <a:r>
                <a:rPr lang="en-US" sz="1600" dirty="0" err="1"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P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hụ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thuộc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mạng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Internet. </a:t>
              </a:r>
            </a:p>
            <a:p>
              <a:pPr lvl="0" algn="just">
                <a:lnSpc>
                  <a:spcPct val="106000"/>
                </a:lnSpc>
                <a:spcBef>
                  <a:spcPts val="500"/>
                </a:spcBef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- Do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không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thời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gian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kiến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thức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chuyên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môn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nên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chưa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thể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thành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đồ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án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cách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hoàn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hảo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nhất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85800" algn="just">
                <a:lnSpc>
                  <a:spcPct val="106000"/>
                </a:lnSpc>
                <a:spcBef>
                  <a:spcPts val="50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charset="0"/>
                  <a:cs typeface="Times New Roman" panose="02020603050405020304" pitchFamily="18" charset="0"/>
                </a:rPr>
                <a:t> </a:t>
              </a:r>
              <a:endParaRPr lang="en-US" sz="1600" dirty="0">
                <a:effectLst/>
                <a:latin typeface="Calibri" panose="020F050202020403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143" y="269507"/>
            <a:ext cx="967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BẢNG PHÂN CHIA CÔNG VIỆC CÁC THÀNH VIÊN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75408"/>
              </p:ext>
            </p:extLst>
          </p:nvPr>
        </p:nvGraphicFramePr>
        <p:xfrm>
          <a:off x="871726" y="2695717"/>
          <a:ext cx="10448545" cy="1745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4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3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6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và tên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c</a:t>
                      </a: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ông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việc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độ hoàn thành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2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46.01.104.050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Hậu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Xây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dựng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mềm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word,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powerpoint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/>
            <p:cNvCxnSpPr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0" y="2255375"/>
            <a:ext cx="12192000" cy="20085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0" y="2339545"/>
            <a:ext cx="12192000" cy="17920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400176"/>
            <a:ext cx="12192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 TO OUR PRESENTATION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84429-E203-C6C0-4C0D-5F89B6D2AC73}"/>
              </a:ext>
            </a:extLst>
          </p:cNvPr>
          <p:cNvSpPr txBox="1"/>
          <p:nvPr/>
        </p:nvSpPr>
        <p:spPr>
          <a:xfrm>
            <a:off x="77144" y="6430396"/>
            <a:ext cx="1200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err="1"/>
              <a:t>Link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/>
              <a:t>: https://github.com/TrongHau02/CongNghePhanMem_QuanLiBanVeMayBay.git</a:t>
            </a:r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7696" y="2084337"/>
            <a:ext cx="2424043" cy="34150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CƠ SỞ DỮ LIỆU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VÉ CHUYẾN BAY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7" y="0"/>
            <a:ext cx="70252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7696" y="2084337"/>
            <a:ext cx="2529365" cy="286232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USE-CASE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VÉ CHUYẾN BAY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07" y="609176"/>
            <a:ext cx="7025227" cy="56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7696" y="2084337"/>
            <a:ext cx="2424043" cy="286232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CDM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VÉ CHUYẾN BAY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07" y="1277953"/>
            <a:ext cx="7025227" cy="43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7696" y="2084337"/>
            <a:ext cx="2424043" cy="286232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PDM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VÉ CHUYẾN BAY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07" y="1571087"/>
            <a:ext cx="6947443" cy="41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/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/>
            <p:cNvCxnSpPr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/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/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/>
            <p:cNvCxnSpPr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TextBox 216"/>
          <p:cNvSpPr txBox="1"/>
          <p:nvPr/>
        </p:nvSpPr>
        <p:spPr>
          <a:xfrm>
            <a:off x="6875802" y="1765594"/>
            <a:ext cx="2902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DÙNG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6869304" y="2755051"/>
            <a:ext cx="442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HỆ THỐNG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6869304" y="3735170"/>
            <a:ext cx="489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CHƯƠNG TRÌNH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875802" y="4689848"/>
            <a:ext cx="245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33678" y="1674376"/>
            <a:ext cx="790407" cy="790407"/>
            <a:chOff x="5833678" y="1552456"/>
            <a:chExt cx="790407" cy="790407"/>
          </a:xfrm>
        </p:grpSpPr>
        <p:sp>
          <p:nvSpPr>
            <p:cNvPr id="241" name="Arc 3"/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5834682" y="182901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anose="020B0604020202020204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33678" y="2641509"/>
            <a:ext cx="790407" cy="790407"/>
            <a:chOff x="5833678" y="2519589"/>
            <a:chExt cx="790407" cy="790407"/>
          </a:xfrm>
        </p:grpSpPr>
        <p:sp>
          <p:nvSpPr>
            <p:cNvPr id="242" name="Arc 3"/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/>
          <p:cNvSpPr txBox="1"/>
          <p:nvPr/>
        </p:nvSpPr>
        <p:spPr>
          <a:xfrm>
            <a:off x="5834682" y="279614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anose="020B0604020202020204" pitchFamily="34" charset="0"/>
              </a:rPr>
              <a:t>02</a:t>
            </a:r>
            <a:endParaRPr lang="ko-KR" altLang="en-US" sz="24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833678" y="3608642"/>
            <a:ext cx="790407" cy="790407"/>
            <a:chOff x="5833678" y="3486722"/>
            <a:chExt cx="790407" cy="790407"/>
          </a:xfrm>
        </p:grpSpPr>
        <p:sp>
          <p:nvSpPr>
            <p:cNvPr id="243" name="Arc 3"/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Oval 231"/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5834682" y="3772905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anose="020B0604020202020204" pitchFamily="34" charset="0"/>
              </a:rPr>
              <a:t>03</a:t>
            </a:r>
            <a:endParaRPr lang="ko-KR" altLang="en-US" sz="2400" b="1" dirty="0">
              <a:solidFill>
                <a:schemeClr val="accent5"/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834431" y="4575774"/>
            <a:ext cx="790407" cy="790407"/>
            <a:chOff x="5834431" y="4453854"/>
            <a:chExt cx="790407" cy="790407"/>
          </a:xfrm>
        </p:grpSpPr>
        <p:sp>
          <p:nvSpPr>
            <p:cNvPr id="244" name="Arc 3"/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9" name="TextBox 238"/>
          <p:cNvSpPr txBox="1"/>
          <p:nvPr/>
        </p:nvSpPr>
        <p:spPr>
          <a:xfrm>
            <a:off x="5834682" y="473041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anose="020B0604020202020204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59948" y="2429092"/>
            <a:ext cx="3824362" cy="1085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85364" y="2501088"/>
            <a:ext cx="3661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ko-KR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749167" y="938844"/>
            <a:ext cx="1701169" cy="5822973"/>
            <a:chOff x="6576209" y="627534"/>
            <a:chExt cx="1103056" cy="4077545"/>
          </a:xfrm>
        </p:grpSpPr>
        <p:sp>
          <p:nvSpPr>
            <p:cNvPr id="5" name="Oval 2"/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Group 56"/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" name="Freeform 57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</a:t>
                </a:r>
                <a:endParaRPr lang="ko-KR" altLang="en-US"/>
              </a:p>
            </p:txBody>
          </p:sp>
          <p:sp>
            <p:nvSpPr>
              <p:cNvPr id="8" name="Freeform 58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Freeform 59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Freeform 60"/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61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2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3"/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4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Freeform 65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66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7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8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9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-1" fmla="*/ 196595 w 200477"/>
                  <a:gd name="connsiteY0-2" fmla="*/ 136842 h 252445"/>
                  <a:gd name="connsiteX1-3" fmla="*/ 191515 w 200477"/>
                  <a:gd name="connsiteY1-4" fmla="*/ 80962 h 252445"/>
                  <a:gd name="connsiteX2-5" fmla="*/ 181355 w 200477"/>
                  <a:gd name="connsiteY2-6" fmla="*/ 40322 h 252445"/>
                  <a:gd name="connsiteX3-7" fmla="*/ 155955 w 200477"/>
                  <a:gd name="connsiteY3-8" fmla="*/ 9842 h 252445"/>
                  <a:gd name="connsiteX4-9" fmla="*/ 155955 w 200477"/>
                  <a:gd name="connsiteY4-10" fmla="*/ 50482 h 252445"/>
                  <a:gd name="connsiteX5-11" fmla="*/ 110235 w 200477"/>
                  <a:gd name="connsiteY5-12" fmla="*/ 65722 h 252445"/>
                  <a:gd name="connsiteX6-13" fmla="*/ 64515 w 200477"/>
                  <a:gd name="connsiteY6-14" fmla="*/ 65722 h 252445"/>
                  <a:gd name="connsiteX7-15" fmla="*/ 23875 w 200477"/>
                  <a:gd name="connsiteY7-16" fmla="*/ 20002 h 252445"/>
                  <a:gd name="connsiteX8-17" fmla="*/ 3555 w 200477"/>
                  <a:gd name="connsiteY8-18" fmla="*/ 4762 h 252445"/>
                  <a:gd name="connsiteX9-19" fmla="*/ 3555 w 200477"/>
                  <a:gd name="connsiteY9-20" fmla="*/ 101282 h 252445"/>
                  <a:gd name="connsiteX10-21" fmla="*/ 39115 w 200477"/>
                  <a:gd name="connsiteY10-22" fmla="*/ 243522 h 252445"/>
                  <a:gd name="connsiteX11-23" fmla="*/ 130555 w 200477"/>
                  <a:gd name="connsiteY11-24" fmla="*/ 228282 h 252445"/>
                  <a:gd name="connsiteX12-25" fmla="*/ 196595 w 200477"/>
                  <a:gd name="connsiteY12-26" fmla="*/ 136842 h 2524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4164573" y="1151200"/>
            <a:ext cx="6698499" cy="193899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dành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lịch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chuyến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bay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book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vé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bay. Do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dõi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chuyến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bay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altLang="ko-KR" sz="2400" dirty="0">
              <a:solidFill>
                <a:schemeClr val="bg1"/>
              </a:solidFill>
              <a:ea typeface="FZShuTi" pitchFamily="2" charset="-122"/>
              <a:cs typeface="Arial" panose="020B0604020202020204" pitchFamily="34" charset="0"/>
            </a:endParaRPr>
          </a:p>
        </p:txBody>
      </p:sp>
      <p:sp>
        <p:nvSpPr>
          <p:cNvPr id="29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NGƯỜI DÙNG</a:t>
            </a:r>
          </a:p>
        </p:txBody>
      </p:sp>
      <p:pic>
        <p:nvPicPr>
          <p:cNvPr id="1026" name="Picture 2" descr="Before, During, and After: How to Improve Customer Service Every Step of  the Way - Salesforce Canada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3" y="3114576"/>
            <a:ext cx="6098861" cy="358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II. PHÂN TÍCH HỆ THỐNG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414319" y="1119722"/>
            <a:ext cx="4819532" cy="5398769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19848" y="2615487"/>
            <a:ext cx="2408474" cy="2407238"/>
            <a:chOff x="4574848" y="1897856"/>
            <a:chExt cx="3028217" cy="3026664"/>
          </a:xfrm>
        </p:grpSpPr>
        <p:sp>
          <p:nvSpPr>
            <p:cNvPr id="5" name="Freeform: Shape 4"/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42221" y="1874725"/>
            <a:ext cx="2550529" cy="4613912"/>
            <a:chOff x="-1370792" y="-687107"/>
            <a:chExt cx="4122512" cy="4613912"/>
          </a:xfrm>
        </p:grpSpPr>
        <p:sp>
          <p:nvSpPr>
            <p:cNvPr id="10" name="TextBox 9"/>
            <p:cNvSpPr txBox="1"/>
            <p:nvPr/>
          </p:nvSpPr>
          <p:spPr>
            <a:xfrm>
              <a:off x="-452865" y="-687107"/>
              <a:ext cx="240134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Giới</a:t>
              </a:r>
              <a:r>
                <a:rPr lang="en-US" sz="2400" b="1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thiệu</a:t>
              </a:r>
              <a:endParaRPr lang="ko-KR" altLang="en-US" b="1" i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370792" y="-228179"/>
              <a:ext cx="4122512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Để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xây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dựng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một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thông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tin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hoàn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chỉnh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chúng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cần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trải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qua 6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giai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đoạn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Khảo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sát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phân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tích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thiết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kế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kiểm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thử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cài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vận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bảo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trì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05647" y="1874725"/>
            <a:ext cx="2764668" cy="4244580"/>
            <a:chOff x="-1451276" y="-661092"/>
            <a:chExt cx="4629831" cy="4244580"/>
          </a:xfrm>
        </p:grpSpPr>
        <p:sp>
          <p:nvSpPr>
            <p:cNvPr id="13" name="TextBox 12"/>
            <p:cNvSpPr txBox="1"/>
            <p:nvPr/>
          </p:nvSpPr>
          <p:spPr>
            <a:xfrm>
              <a:off x="-1451276" y="-661092"/>
              <a:ext cx="46298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Nhiệm</a:t>
              </a:r>
              <a:r>
                <a:rPr lang="en-US" sz="2400" b="1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vụ</a:t>
              </a:r>
              <a:r>
                <a:rPr lang="en-US" sz="2400" b="1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b="1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endParaRPr lang="ko-KR" altLang="en-US" b="1" i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451276" y="-202164"/>
              <a:ext cx="462983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này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giúp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cho</a:t>
              </a:r>
              <a:r>
                <a:rPr lang="vi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các</a:t>
              </a:r>
              <a:r>
                <a:rPr lang="vi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hãng</a:t>
              </a:r>
              <a:r>
                <a:rPr lang="vi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vi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không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theo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dõi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cập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nhật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thay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đổi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thông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tin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chuyến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bay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nhanh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nhất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chính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xác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nhất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Nó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sẽ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làm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giảm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đáng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kể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công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sức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giấy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tờ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sổ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sách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lưu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trữ</a:t>
              </a:r>
              <a:r>
                <a: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43303" y="1336722"/>
            <a:ext cx="790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 QUAN HỆ THỐNG QUẢN LÝ LỊCH CHUYẾN BAY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787</Words>
  <Application>Microsoft Office PowerPoint</Application>
  <PresentationFormat>Widescreen</PresentationFormat>
  <Paragraphs>90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PHAM TRUNG KIEN</dc:creator>
  <cp:lastModifiedBy>NGUYEN TRONG HAU</cp:lastModifiedBy>
  <cp:revision>45</cp:revision>
  <dcterms:created xsi:type="dcterms:W3CDTF">2020-10-29T10:01:00Z</dcterms:created>
  <dcterms:modified xsi:type="dcterms:W3CDTF">2022-08-20T15:47:47Z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